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 id="2147483671" r:id="rId2"/>
    <p:sldMasterId id="2147483662" r:id="rId3"/>
  </p:sldMasterIdLst>
  <p:notesMasterIdLst>
    <p:notesMasterId r:id="rId25"/>
  </p:notesMasterIdLst>
  <p:sldIdLst>
    <p:sldId id="272" r:id="rId4"/>
    <p:sldId id="294" r:id="rId5"/>
    <p:sldId id="281" r:id="rId6"/>
    <p:sldId id="282" r:id="rId7"/>
    <p:sldId id="257" r:id="rId8"/>
    <p:sldId id="305" r:id="rId9"/>
    <p:sldId id="299" r:id="rId10"/>
    <p:sldId id="306" r:id="rId11"/>
    <p:sldId id="307" r:id="rId12"/>
    <p:sldId id="289" r:id="rId13"/>
    <p:sldId id="313" r:id="rId14"/>
    <p:sldId id="300" r:id="rId15"/>
    <p:sldId id="309" r:id="rId16"/>
    <p:sldId id="310" r:id="rId17"/>
    <p:sldId id="311" r:id="rId18"/>
    <p:sldId id="290" r:id="rId19"/>
    <p:sldId id="285" r:id="rId20"/>
    <p:sldId id="284" r:id="rId21"/>
    <p:sldId id="286" r:id="rId22"/>
    <p:sldId id="279" r:id="rId23"/>
    <p:sldId id="280" r:id="rId24"/>
  </p:sldIdLst>
  <p:sldSz cx="12192000" cy="6858000"/>
  <p:notesSz cx="6858000" cy="9144000"/>
  <p:embeddedFontLst>
    <p:embeddedFont>
      <p:font typeface="Alfarn" panose="00000800000000000000" charset="0"/>
      <p:bold r:id="rId26"/>
    </p:embeddedFont>
    <p:embeddedFont>
      <p:font typeface="Calibri" panose="020F0502020204030204" pitchFamily="34" charset="0"/>
      <p:regular r:id="rId27"/>
      <p:bold r:id="rId28"/>
      <p:italic r:id="rId29"/>
      <p:boldItalic r:id="rId30"/>
    </p:embeddedFont>
    <p:embeddedFont>
      <p:font typeface="CarlMarx" panose="020B0604020202020204" charset="0"/>
      <p:regular r:id="rId31"/>
      <p:bold r:id="rId32"/>
    </p:embeddedFont>
    <p:embeddedFont>
      <p:font typeface="Consolas" panose="020B0609020204030204" pitchFamily="49" charset="0"/>
      <p:regular r:id="rId33"/>
      <p:bold r:id="rId34"/>
      <p:italic r:id="rId35"/>
      <p:boldItalic r:id="rId36"/>
    </p:embeddedFont>
    <p:embeddedFont>
      <p:font typeface="Segoe UI" panose="020B0502040204020203" pitchFamily="34" charset="0"/>
      <p:regular r:id="rId37"/>
      <p:bold r:id="rId38"/>
      <p:italic r:id="rId39"/>
      <p:boldItalic r:id="rId40"/>
    </p:embeddedFont>
    <p:embeddedFont>
      <p:font typeface="Segoe UI Black" panose="020B0A02040204020203" pitchFamily="34" charset="0"/>
      <p:bold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9B5"/>
    <a:srgbClr val="FF6456"/>
    <a:srgbClr val="004D49"/>
    <a:srgbClr val="FFFF00"/>
    <a:srgbClr val="FBF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63333" autoAdjust="0"/>
  </p:normalViewPr>
  <p:slideViewPr>
    <p:cSldViewPr snapToGrid="0">
      <p:cViewPr varScale="1">
        <p:scale>
          <a:sx n="43" d="100"/>
          <a:sy n="43" d="100"/>
        </p:scale>
        <p:origin x="1340" y="36"/>
      </p:cViewPr>
      <p:guideLst>
        <p:guide orient="horz" pos="2137"/>
        <p:guide pos="384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p:scale>
          <a:sx n="66" d="100"/>
          <a:sy n="66" d="100"/>
        </p:scale>
        <p:origin x="2364" y="-4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goe UI" panose="020B0502040204020203" pitchFamily="34" charset="0"/>
                <a:cs typeface="Segoe UI" panose="020B0502040204020203" pitchFamily="34" charset="0"/>
              </a:defRPr>
            </a:lvl1pPr>
          </a:lstStyle>
          <a:p>
            <a:fld id="{1D49B142-3CF2-45A6-97F6-67C102C3FE96}" type="datetimeFigureOut">
              <a:rPr lang="en-US" smtClean="0"/>
              <a:pPr/>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goe UI" panose="020B0502040204020203" pitchFamily="34" charset="0"/>
                <a:cs typeface="Segoe UI" panose="020B0502040204020203" pitchFamily="34" charset="0"/>
              </a:defRPr>
            </a:lvl1pPr>
          </a:lstStyle>
          <a:p>
            <a:fld id="{42C819DE-7AE7-43B1-9EB8-0F6CA26EC42C}" type="slidenum">
              <a:rPr lang="en-US" smtClean="0"/>
              <a:pPr/>
              <a:t>‹Nr.›</a:t>
            </a:fld>
            <a:endParaRPr lang="en-US"/>
          </a:p>
        </p:txBody>
      </p:sp>
    </p:spTree>
    <p:extLst>
      <p:ext uri="{BB962C8B-B14F-4D97-AF65-F5344CB8AC3E}">
        <p14:creationId xmlns:p14="http://schemas.microsoft.com/office/powerpoint/2010/main" val="38072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a:solidFill>
                  <a:srgbClr val="0000FF"/>
                </a:solidFill>
                <a:latin typeface="Consolas" panose="020B0609020204030204" pitchFamily="49" charset="0"/>
              </a:rPr>
              <a:t>Invoke-WebRequest</a:t>
            </a:r>
            <a:r>
              <a:rPr lang="en-US">
                <a:solidFill>
                  <a:prstClr val="black"/>
                </a:solidFill>
                <a:latin typeface="Consolas" panose="020B0609020204030204" pitchFamily="49" charset="0"/>
              </a:rPr>
              <a:t> </a:t>
            </a:r>
            <a:r>
              <a:rPr lang="en-US">
                <a:solidFill>
                  <a:srgbClr val="000080"/>
                </a:solidFill>
                <a:latin typeface="Consolas" panose="020B0609020204030204" pitchFamily="49" charset="0"/>
              </a:rPr>
              <a:t>-UseBasicParsing</a:t>
            </a:r>
            <a:r>
              <a:rPr lang="en-US">
                <a:solidFill>
                  <a:prstClr val="black"/>
                </a:solidFill>
                <a:latin typeface="Consolas" panose="020B0609020204030204" pitchFamily="49" charset="0"/>
              </a:rPr>
              <a:t> </a:t>
            </a:r>
            <a:r>
              <a:rPr lang="en-US">
                <a:solidFill>
                  <a:srgbClr val="000080"/>
                </a:solidFill>
                <a:latin typeface="Consolas" panose="020B0609020204030204" pitchFamily="49" charset="0"/>
              </a:rPr>
              <a:t>-uri</a:t>
            </a:r>
            <a:r>
              <a:rPr lang="en-US">
                <a:solidFill>
                  <a:prstClr val="black"/>
                </a:solidFill>
                <a:latin typeface="Consolas" panose="020B0609020204030204" pitchFamily="49" charset="0"/>
              </a:rPr>
              <a:t> </a:t>
            </a:r>
            <a:r>
              <a:rPr lang="en-US">
                <a:solidFill>
                  <a:srgbClr val="8B0000"/>
                </a:solidFill>
                <a:latin typeface="Consolas" panose="020B0609020204030204" pitchFamily="49" charset="0"/>
              </a:rPr>
              <a:t>'powershell.love'</a:t>
            </a:r>
            <a:r>
              <a:rPr lang="en-US">
                <a:solidFill>
                  <a:prstClr val="black"/>
                </a:solidFill>
                <a:latin typeface="Consolas" panose="020B0609020204030204" pitchFamily="49" charset="0"/>
              </a:rPr>
              <a:t> </a:t>
            </a:r>
            <a:r>
              <a:rPr lang="en-US">
                <a:solidFill>
                  <a:srgbClr val="696969"/>
                </a:solidFill>
                <a:latin typeface="Consolas" panose="020B0609020204030204" pitchFamily="49" charset="0"/>
              </a:rPr>
              <a:t>|</a:t>
            </a:r>
            <a:r>
              <a:rPr lang="en-US">
                <a:solidFill>
                  <a:prstClr val="black"/>
                </a:solidFill>
                <a:latin typeface="Consolas" panose="020B0609020204030204" pitchFamily="49" charset="0"/>
              </a:rPr>
              <a:t> </a:t>
            </a:r>
            <a:r>
              <a:rPr lang="en-DE">
                <a:solidFill>
                  <a:prstClr val="black"/>
                </a:solidFill>
                <a:latin typeface="Consolas" panose="020B0609020204030204" pitchFamily="49" charset="0"/>
              </a:rPr>
              <a:t>   </a:t>
            </a:r>
          </a:p>
          <a:p>
            <a:pPr>
              <a:lnSpc>
                <a:spcPct val="150000"/>
              </a:lnSpc>
            </a:pPr>
            <a:r>
              <a:rPr lang="en-DE">
                <a:solidFill>
                  <a:prstClr val="black"/>
                </a:solidFill>
                <a:latin typeface="Consolas" panose="020B0609020204030204" pitchFamily="49" charset="0"/>
              </a:rPr>
              <a:t>  </a:t>
            </a:r>
            <a:r>
              <a:rPr lang="en-US">
                <a:solidFill>
                  <a:srgbClr val="0000FF"/>
                </a:solidFill>
                <a:latin typeface="Consolas" panose="020B0609020204030204" pitchFamily="49" charset="0"/>
              </a:rPr>
              <a:t>ConvertFrom-Csv</a:t>
            </a:r>
            <a:r>
              <a:rPr lang="en-US">
                <a:solidFill>
                  <a:prstClr val="black"/>
                </a:solidFill>
                <a:latin typeface="Consolas" panose="020B0609020204030204" pitchFamily="49" charset="0"/>
              </a:rPr>
              <a:t> </a:t>
            </a:r>
            <a:r>
              <a:rPr lang="en-US">
                <a:solidFill>
                  <a:srgbClr val="696969"/>
                </a:solidFill>
                <a:latin typeface="Consolas" panose="020B0609020204030204" pitchFamily="49" charset="0"/>
              </a:rPr>
              <a:t>|</a:t>
            </a:r>
            <a:r>
              <a:rPr lang="en-US">
                <a:solidFill>
                  <a:prstClr val="black"/>
                </a:solidFill>
                <a:latin typeface="Consolas" panose="020B0609020204030204" pitchFamily="49" charset="0"/>
              </a:rPr>
              <a:t> </a:t>
            </a:r>
            <a:endParaRPr lang="en-DE">
              <a:solidFill>
                <a:prstClr val="black"/>
              </a:solidFill>
              <a:latin typeface="Consolas" panose="020B0609020204030204" pitchFamily="49" charset="0"/>
            </a:endParaRPr>
          </a:p>
          <a:p>
            <a:pPr>
              <a:lnSpc>
                <a:spcPct val="150000"/>
              </a:lnSpc>
            </a:pPr>
            <a:r>
              <a:rPr lang="en-DE">
                <a:solidFill>
                  <a:srgbClr val="0000FF"/>
                </a:solidFill>
                <a:latin typeface="Consolas" panose="020B0609020204030204" pitchFamily="49" charset="0"/>
              </a:rPr>
              <a:t>    </a:t>
            </a:r>
            <a:r>
              <a:rPr lang="en-US">
                <a:solidFill>
                  <a:srgbClr val="0000FF"/>
                </a:solidFill>
                <a:latin typeface="Consolas" panose="020B0609020204030204" pitchFamily="49" charset="0"/>
              </a:rPr>
              <a:t>Where-Object</a:t>
            </a:r>
            <a:r>
              <a:rPr lang="en-US">
                <a:solidFill>
                  <a:prstClr val="black"/>
                </a:solidFill>
                <a:latin typeface="Consolas" panose="020B0609020204030204" pitchFamily="49" charset="0"/>
              </a:rPr>
              <a:t> </a:t>
            </a:r>
            <a:r>
              <a:rPr lang="en-US">
                <a:solidFill>
                  <a:srgbClr val="000080"/>
                </a:solidFill>
                <a:latin typeface="Consolas" panose="020B0609020204030204" pitchFamily="49" charset="0"/>
              </a:rPr>
              <a:t>-FilterScript</a:t>
            </a:r>
            <a:r>
              <a:rPr lang="en-US">
                <a:solidFill>
                  <a:prstClr val="black"/>
                </a:solidFill>
                <a:latin typeface="Consolas" panose="020B0609020204030204" pitchFamily="49" charset="0"/>
              </a:rPr>
              <a:t> { </a:t>
            </a:r>
            <a:r>
              <a:rPr lang="en-US">
                <a:solidFill>
                  <a:srgbClr val="A82D00"/>
                </a:solidFill>
                <a:latin typeface="Consolas" panose="020B0609020204030204" pitchFamily="49" charset="0"/>
              </a:rPr>
              <a:t>$_</a:t>
            </a:r>
            <a:r>
              <a:rPr lang="en-US">
                <a:solidFill>
                  <a:srgbClr val="696969"/>
                </a:solidFill>
                <a:latin typeface="Consolas" panose="020B0609020204030204" pitchFamily="49" charset="0"/>
              </a:rPr>
              <a:t>.</a:t>
            </a:r>
            <a:r>
              <a:rPr lang="en-US">
                <a:solidFill>
                  <a:prstClr val="black"/>
                </a:solidFill>
                <a:latin typeface="Consolas" panose="020B0609020204030204" pitchFamily="49" charset="0"/>
              </a:rPr>
              <a:t>Name </a:t>
            </a:r>
            <a:r>
              <a:rPr lang="en-US">
                <a:solidFill>
                  <a:srgbClr val="696969"/>
                </a:solidFill>
                <a:latin typeface="Consolas" panose="020B0609020204030204" pitchFamily="49" charset="0"/>
              </a:rPr>
              <a:t>-like</a:t>
            </a:r>
            <a:r>
              <a:rPr lang="en-US">
                <a:solidFill>
                  <a:prstClr val="black"/>
                </a:solidFill>
                <a:latin typeface="Consolas" panose="020B0609020204030204" pitchFamily="49" charset="0"/>
              </a:rPr>
              <a:t> </a:t>
            </a:r>
            <a:r>
              <a:rPr lang="en-US">
                <a:solidFill>
                  <a:srgbClr val="8B0000"/>
                </a:solidFill>
                <a:latin typeface="Consolas" panose="020B0609020204030204" pitchFamily="49" charset="0"/>
              </a:rPr>
              <a:t>'*perspective'</a:t>
            </a:r>
            <a:r>
              <a:rPr lang="en-US">
                <a:solidFill>
                  <a:prstClr val="black"/>
                </a:solidFill>
                <a:latin typeface="Consolas" panose="020B0609020204030204" pitchFamily="49" charset="0"/>
              </a:rPr>
              <a:t> } </a:t>
            </a:r>
          </a:p>
          <a:p>
            <a:pPr>
              <a:lnSpc>
                <a:spcPct val="150000"/>
              </a:lnSpc>
            </a:pPr>
            <a:endParaRPr lang="en-US"/>
          </a:p>
          <a:p>
            <a:pPr>
              <a:lnSpc>
                <a:spcPct val="150000"/>
              </a:lnSpc>
            </a:pPr>
            <a:r>
              <a:rPr lang="en-DE" sz="1050"/>
              <a:t># </a:t>
            </a:r>
            <a:r>
              <a:rPr lang="en-US" sz="1050"/>
              <a:t>A</a:t>
            </a:r>
            <a:r>
              <a:rPr lang="en-DE" sz="1050"/>
              <a:t>b</a:t>
            </a:r>
            <a:r>
              <a:rPr lang="en-US" sz="1050"/>
              <a:t>s</a:t>
            </a:r>
            <a:r>
              <a:rPr lang="en-DE" sz="1050"/>
              <a:t>t</a:t>
            </a:r>
            <a:r>
              <a:rPr lang="en-US" sz="1050"/>
              <a:t>r</a:t>
            </a:r>
            <a:r>
              <a:rPr lang="en-DE" sz="1050"/>
              <a:t>a</a:t>
            </a:r>
            <a:r>
              <a:rPr lang="en-US" sz="1050"/>
              <a:t>c</a:t>
            </a:r>
            <a:r>
              <a:rPr lang="en-DE" sz="1050"/>
              <a:t>t</a:t>
            </a:r>
          </a:p>
          <a:p>
            <a:pPr>
              <a:lnSpc>
                <a:spcPct val="150000"/>
              </a:lnSpc>
            </a:pPr>
            <a:r>
              <a:rPr lang="en-US" sz="1050"/>
              <a:t>PowerShell Core and VScode became shining stars in the hands of all those PowerShell hipsters who take pride in taking two steps at a time.  But what about the busy IT admin trying to keep his eco system running? Where does he/she benefit from the next gen shell? PowerShell Core and VScode became shining stars in the hands of all those PowerShell hipsters who take pride in taking two steps at a time.  But what about the busy IT admin trying to keep his eco system running? Where does he/she benefit from the next gen shell?  We will talk about the latest improvements in PowerShell Core, also talking about the differences and challenges  on any supported OS. We will have a very close look on the module support in PwSH, focussing the **"Windows Compatibilty module" (aka rModule)** and the ability to do daily tasks such as creating AD Users or Exchange mailboxes. And we will talk about **remoting**: from ANY client to ANY server - vision or reality?</a:t>
            </a:r>
          </a:p>
          <a:p>
            <a:pPr>
              <a:lnSpc>
                <a:spcPct val="150000"/>
              </a:lnSpc>
            </a:pPr>
            <a:endParaRPr lang="en-US" sz="1050"/>
          </a:p>
        </p:txBody>
      </p:sp>
      <p:sp>
        <p:nvSpPr>
          <p:cNvPr id="4" name="Slide Number Placeholder 3"/>
          <p:cNvSpPr>
            <a:spLocks noGrp="1"/>
          </p:cNvSpPr>
          <p:nvPr>
            <p:ph type="sldNum" sz="quarter" idx="5"/>
          </p:nvPr>
        </p:nvSpPr>
        <p:spPr/>
        <p:txBody>
          <a:bodyPr/>
          <a:lstStyle/>
          <a:p>
            <a:fld id="{42C819DE-7AE7-43B1-9EB8-0F6CA26EC42C}" type="slidenum">
              <a:rPr lang="en-US" smtClean="0"/>
              <a:t>1</a:t>
            </a:fld>
            <a:endParaRPr lang="en-US"/>
          </a:p>
        </p:txBody>
      </p:sp>
    </p:spTree>
    <p:extLst>
      <p:ext uri="{BB962C8B-B14F-4D97-AF65-F5344CB8AC3E}">
        <p14:creationId xmlns:p14="http://schemas.microsoft.com/office/powerpoint/2010/main" val="1650501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42C819DE-7AE7-43B1-9EB8-0F6CA26EC42C}" type="slidenum">
              <a:rPr lang="en-US" smtClean="0"/>
              <a:pPr/>
              <a:t>10</a:t>
            </a:fld>
            <a:endParaRPr lang="en-US"/>
          </a:p>
        </p:txBody>
      </p:sp>
    </p:spTree>
    <p:extLst>
      <p:ext uri="{BB962C8B-B14F-4D97-AF65-F5344CB8AC3E}">
        <p14:creationId xmlns:p14="http://schemas.microsoft.com/office/powerpoint/2010/main" val="1556565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42C819DE-7AE7-43B1-9EB8-0F6CA26EC42C}" type="slidenum">
              <a:rPr lang="en-US" smtClean="0"/>
              <a:pPr/>
              <a:t>11</a:t>
            </a:fld>
            <a:endParaRPr lang="en-US"/>
          </a:p>
        </p:txBody>
      </p:sp>
    </p:spTree>
    <p:extLst>
      <p:ext uri="{BB962C8B-B14F-4D97-AF65-F5344CB8AC3E}">
        <p14:creationId xmlns:p14="http://schemas.microsoft.com/office/powerpoint/2010/main" val="26292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C819DE-7AE7-43B1-9EB8-0F6CA26EC42C}" type="slidenum">
              <a:rPr lang="en-US" smtClean="0"/>
              <a:t>12</a:t>
            </a:fld>
            <a:endParaRPr lang="en-US"/>
          </a:p>
        </p:txBody>
      </p:sp>
    </p:spTree>
    <p:extLst>
      <p:ext uri="{BB962C8B-B14F-4D97-AF65-F5344CB8AC3E}">
        <p14:creationId xmlns:p14="http://schemas.microsoft.com/office/powerpoint/2010/main" val="1638080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C819DE-7AE7-43B1-9EB8-0F6CA26EC42C}" type="slidenum">
              <a:rPr lang="en-US" smtClean="0"/>
              <a:t>13</a:t>
            </a:fld>
            <a:endParaRPr lang="en-US"/>
          </a:p>
        </p:txBody>
      </p:sp>
    </p:spTree>
    <p:extLst>
      <p:ext uri="{BB962C8B-B14F-4D97-AF65-F5344CB8AC3E}">
        <p14:creationId xmlns:p14="http://schemas.microsoft.com/office/powerpoint/2010/main" val="300199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a:p>
        </p:txBody>
      </p:sp>
      <p:sp>
        <p:nvSpPr>
          <p:cNvPr id="4" name="Foliennummernplatzhalter 3"/>
          <p:cNvSpPr>
            <a:spLocks noGrp="1"/>
          </p:cNvSpPr>
          <p:nvPr>
            <p:ph type="sldNum" sz="quarter" idx="5"/>
          </p:nvPr>
        </p:nvSpPr>
        <p:spPr/>
        <p:txBody>
          <a:bodyPr/>
          <a:lstStyle/>
          <a:p>
            <a:fld id="{42C819DE-7AE7-43B1-9EB8-0F6CA26EC42C}" type="slidenum">
              <a:rPr lang="en-US" smtClean="0"/>
              <a:pPr/>
              <a:t>14</a:t>
            </a:fld>
            <a:endParaRPr lang="en-US"/>
          </a:p>
        </p:txBody>
      </p:sp>
    </p:spTree>
    <p:extLst>
      <p:ext uri="{BB962C8B-B14F-4D97-AF65-F5344CB8AC3E}">
        <p14:creationId xmlns:p14="http://schemas.microsoft.com/office/powerpoint/2010/main" val="2746296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Photo taken by Thorsten Butz.</a:t>
            </a:r>
            <a:endParaRPr lang="en-DE" i="1"/>
          </a:p>
          <a:p>
            <a:endParaRPr lang="en-DE"/>
          </a:p>
        </p:txBody>
      </p:sp>
      <p:sp>
        <p:nvSpPr>
          <p:cNvPr id="4" name="Slide Number Placeholder 3"/>
          <p:cNvSpPr>
            <a:spLocks noGrp="1"/>
          </p:cNvSpPr>
          <p:nvPr>
            <p:ph type="sldNum" sz="quarter" idx="5"/>
          </p:nvPr>
        </p:nvSpPr>
        <p:spPr/>
        <p:txBody>
          <a:bodyPr/>
          <a:lstStyle/>
          <a:p>
            <a:fld id="{42C819DE-7AE7-43B1-9EB8-0F6CA26EC42C}" type="slidenum">
              <a:rPr lang="en-US" smtClean="0"/>
              <a:pPr/>
              <a:t>15</a:t>
            </a:fld>
            <a:endParaRPr lang="en-US"/>
          </a:p>
        </p:txBody>
      </p:sp>
    </p:spTree>
    <p:extLst>
      <p:ext uri="{BB962C8B-B14F-4D97-AF65-F5344CB8AC3E}">
        <p14:creationId xmlns:p14="http://schemas.microsoft.com/office/powerpoint/2010/main" val="1295479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42C819DE-7AE7-43B1-9EB8-0F6CA26EC42C}" type="slidenum">
              <a:rPr lang="en-US" smtClean="0"/>
              <a:pPr/>
              <a:t>16</a:t>
            </a:fld>
            <a:endParaRPr lang="en-US"/>
          </a:p>
        </p:txBody>
      </p:sp>
    </p:spTree>
    <p:extLst>
      <p:ext uri="{BB962C8B-B14F-4D97-AF65-F5344CB8AC3E}">
        <p14:creationId xmlns:p14="http://schemas.microsoft.com/office/powerpoint/2010/main" val="297368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Original quote by Georg Büchner in </a:t>
            </a:r>
            <a:r>
              <a:rPr lang="en-US"/>
              <a:t>"Dantons Tod", 1835</a:t>
            </a:r>
            <a:endParaRPr lang="de-DE"/>
          </a:p>
          <a:p>
            <a:r>
              <a:rPr lang="de-DE"/>
              <a:t>„Ich weiß wohl – die Revolution ist wie Saturn, sie frißt ihre eigenen Kinder.“</a:t>
            </a:r>
          </a:p>
        </p:txBody>
      </p:sp>
      <p:sp>
        <p:nvSpPr>
          <p:cNvPr id="4" name="Foliennummernplatzhalter 3"/>
          <p:cNvSpPr>
            <a:spLocks noGrp="1"/>
          </p:cNvSpPr>
          <p:nvPr>
            <p:ph type="sldNum" sz="quarter" idx="5"/>
          </p:nvPr>
        </p:nvSpPr>
        <p:spPr/>
        <p:txBody>
          <a:bodyPr/>
          <a:lstStyle/>
          <a:p>
            <a:fld id="{42C819DE-7AE7-43B1-9EB8-0F6CA26EC42C}" type="slidenum">
              <a:rPr lang="en-US" smtClean="0"/>
              <a:pPr/>
              <a:t>17</a:t>
            </a:fld>
            <a:endParaRPr lang="en-US"/>
          </a:p>
        </p:txBody>
      </p:sp>
    </p:spTree>
    <p:extLst>
      <p:ext uri="{BB962C8B-B14F-4D97-AF65-F5344CB8AC3E}">
        <p14:creationId xmlns:p14="http://schemas.microsoft.com/office/powerpoint/2010/main" val="2602683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i="1"/>
              <a:t>Photo taken by Thorsten Butz on Mai 7, 2017</a:t>
            </a:r>
          </a:p>
          <a:p>
            <a:endParaRPr lang="en-US"/>
          </a:p>
          <a:p>
            <a:r>
              <a:rPr lang="en-US"/>
              <a:t>Angel Calvos </a:t>
            </a:r>
          </a:p>
          <a:p>
            <a:r>
              <a:rPr lang="en-US"/>
              <a:t>Keith Hansen</a:t>
            </a:r>
          </a:p>
          <a:p>
            <a:r>
              <a:rPr lang="en-US"/>
              <a:t>Joey Aiello</a:t>
            </a:r>
          </a:p>
          <a:p>
            <a:r>
              <a:rPr lang="en-US"/>
              <a:t>Bruce Payette</a:t>
            </a:r>
          </a:p>
          <a:p>
            <a:r>
              <a:rPr lang="en-US"/>
              <a:t>David Wilson</a:t>
            </a:r>
          </a:p>
          <a:p>
            <a:r>
              <a:rPr lang="en-US"/>
              <a:t>Jeffrey Snover</a:t>
            </a:r>
          </a:p>
        </p:txBody>
      </p:sp>
      <p:sp>
        <p:nvSpPr>
          <p:cNvPr id="4" name="Foliennummernplatzhalter 3"/>
          <p:cNvSpPr>
            <a:spLocks noGrp="1"/>
          </p:cNvSpPr>
          <p:nvPr>
            <p:ph type="sldNum" sz="quarter" idx="5"/>
          </p:nvPr>
        </p:nvSpPr>
        <p:spPr/>
        <p:txBody>
          <a:bodyPr/>
          <a:lstStyle/>
          <a:p>
            <a:fld id="{42C819DE-7AE7-43B1-9EB8-0F6CA26EC42C}" type="slidenum">
              <a:rPr lang="en-US" smtClean="0"/>
              <a:pPr/>
              <a:t>18</a:t>
            </a:fld>
            <a:endParaRPr lang="en-US"/>
          </a:p>
        </p:txBody>
      </p:sp>
    </p:spTree>
    <p:extLst>
      <p:ext uri="{BB962C8B-B14F-4D97-AF65-F5344CB8AC3E}">
        <p14:creationId xmlns:p14="http://schemas.microsoft.com/office/powerpoint/2010/main" val="3318975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Angel Calvos: AWS</a:t>
            </a:r>
          </a:p>
          <a:p>
            <a:r>
              <a:rPr lang="en-US"/>
              <a:t>Keith Hansen: AWS</a:t>
            </a:r>
          </a:p>
          <a:p>
            <a:r>
              <a:rPr lang="en-US"/>
              <a:t>Joey Aiello</a:t>
            </a:r>
          </a:p>
          <a:p>
            <a:r>
              <a:rPr lang="en-US"/>
              <a:t>Bruce Payette: Leaving Microsoft (March 2019)</a:t>
            </a:r>
          </a:p>
          <a:p>
            <a:r>
              <a:rPr lang="en-US"/>
              <a:t>David Wilson: Github</a:t>
            </a:r>
          </a:p>
          <a:p>
            <a:r>
              <a:rPr lang="en-US"/>
              <a:t>Jeffrey Snover: New role: Architect for the "Office 365 Intelligent Substrate  Platform" (March 2019)</a:t>
            </a:r>
          </a:p>
          <a:p>
            <a:endParaRPr lang="en-US"/>
          </a:p>
          <a:p>
            <a:r>
              <a:rPr lang="en-US"/>
              <a:t>Hemant Mahawar, May 2019: </a:t>
            </a:r>
          </a:p>
          <a:p>
            <a:r>
              <a:rPr lang="en-US"/>
              <a:t>https://twitter.com/HemanMahawar/status/1123665053230592001</a:t>
            </a:r>
            <a:endParaRPr lang="en-DE"/>
          </a:p>
        </p:txBody>
      </p:sp>
      <p:sp>
        <p:nvSpPr>
          <p:cNvPr id="4" name="Foliennummernplatzhalter 3"/>
          <p:cNvSpPr>
            <a:spLocks noGrp="1"/>
          </p:cNvSpPr>
          <p:nvPr>
            <p:ph type="sldNum" sz="quarter" idx="5"/>
          </p:nvPr>
        </p:nvSpPr>
        <p:spPr/>
        <p:txBody>
          <a:bodyPr/>
          <a:lstStyle/>
          <a:p>
            <a:fld id="{42C819DE-7AE7-43B1-9EB8-0F6CA26EC42C}" type="slidenum">
              <a:rPr lang="en-US" smtClean="0"/>
              <a:pPr/>
              <a:t>19</a:t>
            </a:fld>
            <a:endParaRPr lang="en-US"/>
          </a:p>
        </p:txBody>
      </p:sp>
    </p:spTree>
    <p:extLst>
      <p:ext uri="{BB962C8B-B14F-4D97-AF65-F5344CB8AC3E}">
        <p14:creationId xmlns:p14="http://schemas.microsoft.com/office/powerpoint/2010/main" val="50650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DE"/>
              <a:t># </a:t>
            </a:r>
            <a:r>
              <a:rPr lang="en-US"/>
              <a:t>M</a:t>
            </a:r>
            <a:r>
              <a:rPr lang="en-DE"/>
              <a:t>y podcast (German / English)</a:t>
            </a:r>
          </a:p>
          <a:p>
            <a:pPr>
              <a:lnSpc>
                <a:spcPct val="150000"/>
              </a:lnSpc>
            </a:pPr>
            <a:r>
              <a:rPr lang="en-US"/>
              <a:t>https://www.slidingwindows.de</a:t>
            </a:r>
            <a:endParaRPr lang="en-DE"/>
          </a:p>
          <a:p>
            <a:pPr>
              <a:lnSpc>
                <a:spcPct val="150000"/>
              </a:lnSpc>
            </a:pPr>
            <a:endParaRPr lang="en-DE"/>
          </a:p>
          <a:p>
            <a:pPr>
              <a:lnSpc>
                <a:spcPct val="150000"/>
              </a:lnSpc>
            </a:pPr>
            <a:r>
              <a:rPr lang="en-DE"/>
              <a:t># Feed URIs</a:t>
            </a:r>
          </a:p>
          <a:p>
            <a:pPr>
              <a:lnSpc>
                <a:spcPct val="150000"/>
              </a:lnSpc>
            </a:pPr>
            <a:r>
              <a:rPr lang="en-US"/>
              <a:t>http://www.slidingwindows.de/?feed=slw-aac</a:t>
            </a:r>
            <a:endParaRPr lang="en-DE"/>
          </a:p>
          <a:p>
            <a:pPr>
              <a:lnSpc>
                <a:spcPct val="150000"/>
              </a:lnSpc>
            </a:pPr>
            <a:r>
              <a:rPr lang="en-US"/>
              <a:t>http://www.slidingwindows.de/?feed=slw-mp3</a:t>
            </a:r>
            <a:endParaRPr lang="en-DE"/>
          </a:p>
          <a:p>
            <a:pPr>
              <a:lnSpc>
                <a:spcPct val="150000"/>
              </a:lnSpc>
            </a:pPr>
            <a:endParaRPr lang="en-DE"/>
          </a:p>
          <a:p>
            <a:pPr>
              <a:lnSpc>
                <a:spcPct val="150000"/>
              </a:lnSpc>
            </a:pPr>
            <a:r>
              <a:rPr lang="en-DE"/>
              <a:t>#  </a:t>
            </a:r>
            <a:r>
              <a:rPr lang="en-US"/>
              <a:t>M</a:t>
            </a:r>
            <a:r>
              <a:rPr lang="en-DE"/>
              <a:t>y </a:t>
            </a:r>
            <a:r>
              <a:rPr lang="en-US"/>
              <a:t>c</a:t>
            </a:r>
            <a:r>
              <a:rPr lang="en-DE"/>
              <a:t>onferences hub</a:t>
            </a:r>
          </a:p>
          <a:p>
            <a:pPr>
              <a:lnSpc>
                <a:spcPct val="150000"/>
              </a:lnSpc>
            </a:pPr>
            <a:r>
              <a:rPr lang="en-US"/>
              <a:t>https://github.com/thorstenbutz/conferences</a:t>
            </a:r>
          </a:p>
          <a:p>
            <a:pPr>
              <a:lnSpc>
                <a:spcPct val="150000"/>
              </a:lnSpc>
            </a:pPr>
            <a:endParaRPr lang="en-US"/>
          </a:p>
          <a:p>
            <a:pPr>
              <a:lnSpc>
                <a:spcPct val="150000"/>
              </a:lnSpc>
            </a:pPr>
            <a:r>
              <a:rPr lang="en-US" i="1"/>
              <a:t>Photo taken by Thorsten Butz.</a:t>
            </a:r>
            <a:endParaRPr lang="en-DE" i="1"/>
          </a:p>
          <a:p>
            <a:pPr>
              <a:lnSpc>
                <a:spcPct val="150000"/>
              </a:lnSpc>
            </a:pPr>
            <a:endParaRPr lang="en-US" dirty="0"/>
          </a:p>
        </p:txBody>
      </p:sp>
      <p:sp>
        <p:nvSpPr>
          <p:cNvPr id="4" name="Slide Number Placeholder 3"/>
          <p:cNvSpPr>
            <a:spLocks noGrp="1"/>
          </p:cNvSpPr>
          <p:nvPr>
            <p:ph type="sldNum" sz="quarter" idx="5"/>
          </p:nvPr>
        </p:nvSpPr>
        <p:spPr/>
        <p:txBody>
          <a:bodyPr/>
          <a:lstStyle/>
          <a:p>
            <a:fld id="{42C819DE-7AE7-43B1-9EB8-0F6CA26EC42C}" type="slidenum">
              <a:rPr lang="en-US" smtClean="0"/>
              <a:t>2</a:t>
            </a:fld>
            <a:endParaRPr lang="en-US"/>
          </a:p>
        </p:txBody>
      </p:sp>
    </p:spTree>
    <p:extLst>
      <p:ext uri="{BB962C8B-B14F-4D97-AF65-F5344CB8AC3E}">
        <p14:creationId xmlns:p14="http://schemas.microsoft.com/office/powerpoint/2010/main" val="1849475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C819DE-7AE7-43B1-9EB8-0F6CA26EC42C}" type="slidenum">
              <a:rPr lang="en-US" smtClean="0"/>
              <a:t>20</a:t>
            </a:fld>
            <a:endParaRPr lang="en-US"/>
          </a:p>
        </p:txBody>
      </p:sp>
    </p:spTree>
    <p:extLst>
      <p:ext uri="{BB962C8B-B14F-4D97-AF65-F5344CB8AC3E}">
        <p14:creationId xmlns:p14="http://schemas.microsoft.com/office/powerpoint/2010/main" val="2205516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5"/>
          </p:nvPr>
        </p:nvSpPr>
        <p:spPr/>
        <p:txBody>
          <a:bodyPr/>
          <a:lstStyle/>
          <a:p>
            <a:fld id="{42C819DE-7AE7-43B1-9EB8-0F6CA26EC42C}" type="slidenum">
              <a:rPr lang="en-US" smtClean="0"/>
              <a:t>21</a:t>
            </a:fld>
            <a:endParaRPr lang="en-US"/>
          </a:p>
        </p:txBody>
      </p:sp>
    </p:spTree>
    <p:extLst>
      <p:ext uri="{BB962C8B-B14F-4D97-AF65-F5344CB8AC3E}">
        <p14:creationId xmlns:p14="http://schemas.microsoft.com/office/powerpoint/2010/main" val="319507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a:p>
        </p:txBody>
      </p:sp>
      <p:sp>
        <p:nvSpPr>
          <p:cNvPr id="4" name="Foliennummernplatzhalter 3"/>
          <p:cNvSpPr>
            <a:spLocks noGrp="1"/>
          </p:cNvSpPr>
          <p:nvPr>
            <p:ph type="sldNum" sz="quarter" idx="5"/>
          </p:nvPr>
        </p:nvSpPr>
        <p:spPr/>
        <p:txBody>
          <a:bodyPr/>
          <a:lstStyle/>
          <a:p>
            <a:fld id="{42C819DE-7AE7-43B1-9EB8-0F6CA26EC42C}" type="slidenum">
              <a:rPr lang="en-US" smtClean="0"/>
              <a:pPr/>
              <a:t>3</a:t>
            </a:fld>
            <a:endParaRPr lang="en-US"/>
          </a:p>
        </p:txBody>
      </p:sp>
    </p:spTree>
    <p:extLst>
      <p:ext uri="{BB962C8B-B14F-4D97-AF65-F5344CB8AC3E}">
        <p14:creationId xmlns:p14="http://schemas.microsoft.com/office/powerpoint/2010/main" val="415523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https://twitter.com/hukl/status/1090625881805148161</a:t>
            </a:r>
            <a:endParaRPr lang="en-DE"/>
          </a:p>
        </p:txBody>
      </p:sp>
      <p:sp>
        <p:nvSpPr>
          <p:cNvPr id="4" name="Foliennummernplatzhalter 3"/>
          <p:cNvSpPr>
            <a:spLocks noGrp="1"/>
          </p:cNvSpPr>
          <p:nvPr>
            <p:ph type="sldNum" sz="quarter" idx="5"/>
          </p:nvPr>
        </p:nvSpPr>
        <p:spPr/>
        <p:txBody>
          <a:bodyPr/>
          <a:lstStyle/>
          <a:p>
            <a:fld id="{42C819DE-7AE7-43B1-9EB8-0F6CA26EC42C}" type="slidenum">
              <a:rPr lang="en-US" smtClean="0"/>
              <a:pPr/>
              <a:t>4</a:t>
            </a:fld>
            <a:endParaRPr lang="en-US"/>
          </a:p>
        </p:txBody>
      </p:sp>
    </p:spTree>
    <p:extLst>
      <p:ext uri="{BB962C8B-B14F-4D97-AF65-F5344CB8AC3E}">
        <p14:creationId xmlns:p14="http://schemas.microsoft.com/office/powerpoint/2010/main" val="6189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C819DE-7AE7-43B1-9EB8-0F6CA26EC42C}" type="slidenum">
              <a:rPr lang="en-US" smtClean="0"/>
              <a:t>5</a:t>
            </a:fld>
            <a:endParaRPr lang="en-US"/>
          </a:p>
        </p:txBody>
      </p:sp>
    </p:spTree>
    <p:extLst>
      <p:ext uri="{BB962C8B-B14F-4D97-AF65-F5344CB8AC3E}">
        <p14:creationId xmlns:p14="http://schemas.microsoft.com/office/powerpoint/2010/main" val="626616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42C819DE-7AE7-43B1-9EB8-0F6CA26EC42C}" type="slidenum">
              <a:rPr lang="en-US" smtClean="0"/>
              <a:pPr/>
              <a:t>6</a:t>
            </a:fld>
            <a:endParaRPr lang="en-US"/>
          </a:p>
        </p:txBody>
      </p:sp>
    </p:spTree>
    <p:extLst>
      <p:ext uri="{BB962C8B-B14F-4D97-AF65-F5344CB8AC3E}">
        <p14:creationId xmlns:p14="http://schemas.microsoft.com/office/powerpoint/2010/main" val="853762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200" b="0" i="0" kern="1200">
                <a:solidFill>
                  <a:schemeClr val="tx1"/>
                </a:solidFill>
                <a:effectLst/>
                <a:latin typeface="+mn-lt"/>
                <a:ea typeface="+mn-ea"/>
                <a:cs typeface="+mn-cs"/>
              </a:rPr>
              <a:t>More about file </a:t>
            </a:r>
            <a:r>
              <a:rPr lang="en-US" sz="1200" b="0" i="0" kern="1200">
                <a:solidFill>
                  <a:schemeClr val="tx1"/>
                </a:solidFill>
                <a:effectLst/>
                <a:latin typeface="+mn-lt"/>
                <a:ea typeface="+mn-ea"/>
                <a:cs typeface="+mn-cs"/>
              </a:rPr>
              <a:t>s</a:t>
            </a:r>
            <a:r>
              <a:rPr lang="en-DE" sz="1200" b="0" i="0" kern="1200">
                <a:solidFill>
                  <a:schemeClr val="tx1"/>
                </a:solidFill>
                <a:effectLst/>
                <a:latin typeface="+mn-lt"/>
                <a:ea typeface="+mn-ea"/>
                <a:cs typeface="+mn-cs"/>
              </a:rPr>
              <a:t>y</a:t>
            </a:r>
            <a:r>
              <a:rPr lang="en-US" sz="1200" b="0" i="0" kern="1200">
                <a:solidFill>
                  <a:schemeClr val="tx1"/>
                </a:solidFill>
                <a:effectLst/>
                <a:latin typeface="+mn-lt"/>
                <a:ea typeface="+mn-ea"/>
                <a:cs typeface="+mn-cs"/>
              </a:rPr>
              <a:t>s</a:t>
            </a:r>
            <a:r>
              <a:rPr lang="en-DE" sz="1200" b="0" i="0" kern="1200">
                <a:solidFill>
                  <a:schemeClr val="tx1"/>
                </a:solidFill>
                <a:effectLst/>
                <a:latin typeface="+mn-lt"/>
                <a:ea typeface="+mn-ea"/>
                <a:cs typeface="+mn-cs"/>
              </a:rPr>
              <a:t>t</a:t>
            </a:r>
            <a:r>
              <a:rPr lang="en-US" sz="1200" b="0" i="0" kern="1200">
                <a:solidFill>
                  <a:schemeClr val="tx1"/>
                </a:solidFill>
                <a:effectLst/>
                <a:latin typeface="+mn-lt"/>
                <a:ea typeface="+mn-ea"/>
                <a:cs typeface="+mn-cs"/>
              </a:rPr>
              <a:t>e</a:t>
            </a:r>
            <a:r>
              <a:rPr lang="en-DE" sz="1200" b="0" i="0" kern="1200">
                <a:solidFill>
                  <a:schemeClr val="tx1"/>
                </a:solidFill>
                <a:effectLst/>
                <a:latin typeface="+mn-lt"/>
                <a:ea typeface="+mn-ea"/>
                <a:cs typeface="+mn-cs"/>
              </a:rPr>
              <a:t>m </a:t>
            </a:r>
            <a:r>
              <a:rPr lang="en-US" sz="1200" b="0" i="0" kern="1200">
                <a:solidFill>
                  <a:schemeClr val="tx1"/>
                </a:solidFill>
                <a:effectLst/>
                <a:latin typeface="+mn-lt"/>
                <a:ea typeface="+mn-ea"/>
                <a:cs typeface="+mn-cs"/>
              </a:rPr>
              <a:t>a</a:t>
            </a:r>
            <a:r>
              <a:rPr lang="en-DE" sz="1200" b="0" i="0" kern="1200">
                <a:solidFill>
                  <a:schemeClr val="tx1"/>
                </a:solidFill>
                <a:effectLst/>
                <a:latin typeface="+mn-lt"/>
                <a:ea typeface="+mn-ea"/>
                <a:cs typeface="+mn-cs"/>
              </a:rPr>
              <a:t>c</a:t>
            </a:r>
            <a:r>
              <a:rPr lang="en-US" sz="1200" b="0" i="0" kern="1200">
                <a:solidFill>
                  <a:schemeClr val="tx1"/>
                </a:solidFill>
                <a:effectLst/>
                <a:latin typeface="+mn-lt"/>
                <a:ea typeface="+mn-ea"/>
                <a:cs typeface="+mn-cs"/>
              </a:rPr>
              <a:t>c</a:t>
            </a:r>
            <a:r>
              <a:rPr lang="en-DE" sz="1200" b="0" i="0" kern="1200">
                <a:solidFill>
                  <a:schemeClr val="tx1"/>
                </a:solidFill>
                <a:effectLst/>
                <a:latin typeface="+mn-lt"/>
                <a:ea typeface="+mn-ea"/>
                <a:cs typeface="+mn-cs"/>
              </a:rPr>
              <a:t>e</a:t>
            </a:r>
            <a:r>
              <a:rPr lang="en-US" sz="1200" b="0" i="0" kern="1200">
                <a:solidFill>
                  <a:schemeClr val="tx1"/>
                </a:solidFill>
                <a:effectLst/>
                <a:latin typeface="+mn-lt"/>
                <a:ea typeface="+mn-ea"/>
                <a:cs typeface="+mn-cs"/>
              </a:rPr>
              <a:t>s</a:t>
            </a:r>
            <a:r>
              <a:rPr lang="en-DE" sz="1200" b="0" i="0" kern="1200">
                <a:solidFill>
                  <a:schemeClr val="tx1"/>
                </a:solidFill>
                <a:effectLst/>
                <a:latin typeface="+mn-lt"/>
                <a:ea typeface="+mn-ea"/>
                <a:cs typeface="+mn-cs"/>
              </a:rPr>
              <a: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Chasing the seconds: Optimizing file enumeration(Oyvind Kallstad)</a:t>
            </a:r>
            <a:endParaRPr lang="en-DE"/>
          </a:p>
          <a:p>
            <a:r>
              <a:rPr lang="en-US"/>
              <a:t>https://www.youtube.com/watch?v=erwAsXZnQ58&amp;t</a:t>
            </a:r>
            <a:endParaRPr lang="en-US" dirty="0"/>
          </a:p>
        </p:txBody>
      </p:sp>
      <p:sp>
        <p:nvSpPr>
          <p:cNvPr id="4" name="Slide Number Placeholder 3"/>
          <p:cNvSpPr>
            <a:spLocks noGrp="1"/>
          </p:cNvSpPr>
          <p:nvPr>
            <p:ph type="sldNum" sz="quarter" idx="5"/>
          </p:nvPr>
        </p:nvSpPr>
        <p:spPr/>
        <p:txBody>
          <a:bodyPr/>
          <a:lstStyle/>
          <a:p>
            <a:fld id="{42C819DE-7AE7-43B1-9EB8-0F6CA26EC42C}" type="slidenum">
              <a:rPr lang="en-US" smtClean="0"/>
              <a:t>7</a:t>
            </a:fld>
            <a:endParaRPr lang="en-US"/>
          </a:p>
        </p:txBody>
      </p:sp>
    </p:spTree>
    <p:extLst>
      <p:ext uri="{BB962C8B-B14F-4D97-AF65-F5344CB8AC3E}">
        <p14:creationId xmlns:p14="http://schemas.microsoft.com/office/powerpoint/2010/main" val="247545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42C819DE-7AE7-43B1-9EB8-0F6CA26EC42C}" type="slidenum">
              <a:rPr lang="en-US" smtClean="0"/>
              <a:pPr/>
              <a:t>8</a:t>
            </a:fld>
            <a:endParaRPr lang="en-US"/>
          </a:p>
        </p:txBody>
      </p:sp>
    </p:spTree>
    <p:extLst>
      <p:ext uri="{BB962C8B-B14F-4D97-AF65-F5344CB8AC3E}">
        <p14:creationId xmlns:p14="http://schemas.microsoft.com/office/powerpoint/2010/main" val="4285241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42C819DE-7AE7-43B1-9EB8-0F6CA26EC42C}" type="slidenum">
              <a:rPr lang="en-US" smtClean="0"/>
              <a:pPr/>
              <a:t>9</a:t>
            </a:fld>
            <a:endParaRPr lang="en-US"/>
          </a:p>
        </p:txBody>
      </p:sp>
    </p:spTree>
    <p:extLst>
      <p:ext uri="{BB962C8B-B14F-4D97-AF65-F5344CB8AC3E}">
        <p14:creationId xmlns:p14="http://schemas.microsoft.com/office/powerpoint/2010/main" val="325407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my.eventraft.com/psconfeu"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my.eventraft.com/psconfeu"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20F4-D41C-46F3-9582-C94D2D3E638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Subtitle 2">
            <a:extLst>
              <a:ext uri="{FF2B5EF4-FFF2-40B4-BE49-F238E27FC236}">
                <a16:creationId xmlns:a16="http://schemas.microsoft.com/office/drawing/2014/main" id="{E4D3C5D9-9676-4F83-BAF7-1D3C4446F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5" name="Footer Placeholder 4">
            <a:extLst>
              <a:ext uri="{FF2B5EF4-FFF2-40B4-BE49-F238E27FC236}">
                <a16:creationId xmlns:a16="http://schemas.microsoft.com/office/drawing/2014/main" id="{1D19833C-9F80-4BEB-A53A-D578A4A40017}"/>
              </a:ext>
            </a:extLst>
          </p:cNvPr>
          <p:cNvSpPr>
            <a:spLocks noGrp="1"/>
          </p:cNvSpPr>
          <p:nvPr>
            <p:ph type="ftr" sz="quarter" idx="11"/>
          </p:nvPr>
        </p:nvSpPr>
        <p:spPr/>
        <p:txBody>
          <a:bodyPr/>
          <a:lstStyle/>
          <a:p>
            <a:r>
              <a:rPr lang="en-US"/>
              <a:t>thorstenbutz</a:t>
            </a:r>
          </a:p>
        </p:txBody>
      </p:sp>
    </p:spTree>
    <p:extLst>
      <p:ext uri="{BB962C8B-B14F-4D97-AF65-F5344CB8AC3E}">
        <p14:creationId xmlns:p14="http://schemas.microsoft.com/office/powerpoint/2010/main" val="227942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14802-CBA9-4AC7-ACFD-23F9CBE5351B}"/>
              </a:ext>
            </a:extLst>
          </p:cNvPr>
          <p:cNvSpPr>
            <a:spLocks noGrp="1"/>
          </p:cNvSpPr>
          <p:nvPr>
            <p:ph type="title"/>
          </p:nvPr>
        </p:nvSpPr>
        <p:spPr/>
        <p:txBody>
          <a:bodyPr/>
          <a:lstStyle/>
          <a:p>
            <a:r>
              <a:rPr lang="de-DE"/>
              <a:t>Mastertitelformat bearbeiten</a:t>
            </a:r>
            <a:endParaRPr lang="en-US"/>
          </a:p>
        </p:txBody>
      </p:sp>
      <p:sp>
        <p:nvSpPr>
          <p:cNvPr id="4" name="Footer Placeholder 3">
            <a:extLst>
              <a:ext uri="{FF2B5EF4-FFF2-40B4-BE49-F238E27FC236}">
                <a16:creationId xmlns:a16="http://schemas.microsoft.com/office/drawing/2014/main" id="{124A5631-2913-4D3F-BD4E-AB5A08368397}"/>
              </a:ext>
            </a:extLst>
          </p:cNvPr>
          <p:cNvSpPr>
            <a:spLocks noGrp="1"/>
          </p:cNvSpPr>
          <p:nvPr>
            <p:ph type="ftr" sz="quarter" idx="11"/>
          </p:nvPr>
        </p:nvSpPr>
        <p:spPr/>
        <p:txBody>
          <a:bodyPr/>
          <a:lstStyle/>
          <a:p>
            <a:r>
              <a:rPr lang="en-US"/>
              <a:t>thorstenbutz</a:t>
            </a:r>
          </a:p>
        </p:txBody>
      </p:sp>
    </p:spTree>
    <p:extLst>
      <p:ext uri="{BB962C8B-B14F-4D97-AF65-F5344CB8AC3E}">
        <p14:creationId xmlns:p14="http://schemas.microsoft.com/office/powerpoint/2010/main" val="297807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97E4B9-E7F8-42A5-AB77-855B39011A29}"/>
              </a:ext>
            </a:extLst>
          </p:cNvPr>
          <p:cNvSpPr>
            <a:spLocks noGrp="1"/>
          </p:cNvSpPr>
          <p:nvPr>
            <p:ph type="ftr" sz="quarter" idx="11"/>
          </p:nvPr>
        </p:nvSpPr>
        <p:spPr/>
        <p:txBody>
          <a:bodyPr/>
          <a:lstStyle/>
          <a:p>
            <a:r>
              <a:rPr lang="en-US"/>
              <a:t>thorstenbutz</a:t>
            </a:r>
          </a:p>
        </p:txBody>
      </p:sp>
    </p:spTree>
    <p:extLst>
      <p:ext uri="{BB962C8B-B14F-4D97-AF65-F5344CB8AC3E}">
        <p14:creationId xmlns:p14="http://schemas.microsoft.com/office/powerpoint/2010/main" val="379183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without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C5F8-FA7D-49E0-B4CA-287538AD9C1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a:extLst>
              <a:ext uri="{FF2B5EF4-FFF2-40B4-BE49-F238E27FC236}">
                <a16:creationId xmlns:a16="http://schemas.microsoft.com/office/drawing/2014/main" id="{65AAA87E-410C-409B-B582-36CB5057A7AF}"/>
              </a:ext>
            </a:extLst>
          </p:cNvPr>
          <p:cNvSpPr>
            <a:spLocks noGrp="1"/>
          </p:cNvSpPr>
          <p:nvPr>
            <p:ph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p:txBody>
      </p:sp>
      <p:sp>
        <p:nvSpPr>
          <p:cNvPr id="4" name="Text Placeholder 3">
            <a:extLst>
              <a:ext uri="{FF2B5EF4-FFF2-40B4-BE49-F238E27FC236}">
                <a16:creationId xmlns:a16="http://schemas.microsoft.com/office/drawing/2014/main" id="{18B17A13-34CE-4E76-A89E-55BE3BDBB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ooter Placeholder 5">
            <a:extLst>
              <a:ext uri="{FF2B5EF4-FFF2-40B4-BE49-F238E27FC236}">
                <a16:creationId xmlns:a16="http://schemas.microsoft.com/office/drawing/2014/main" id="{EBF0FE8F-5FF0-4A4F-B233-7BC54741A079}"/>
              </a:ext>
            </a:extLst>
          </p:cNvPr>
          <p:cNvSpPr>
            <a:spLocks noGrp="1"/>
          </p:cNvSpPr>
          <p:nvPr>
            <p:ph type="ftr" sz="quarter" idx="11"/>
          </p:nvPr>
        </p:nvSpPr>
        <p:spPr/>
        <p:txBody>
          <a:bodyPr/>
          <a:lstStyle/>
          <a:p>
            <a:r>
              <a:rPr lang="en-US"/>
              <a:t>thorstenbutz</a:t>
            </a:r>
          </a:p>
        </p:txBody>
      </p:sp>
    </p:spTree>
    <p:extLst>
      <p:ext uri="{BB962C8B-B14F-4D97-AF65-F5344CB8AC3E}">
        <p14:creationId xmlns:p14="http://schemas.microsoft.com/office/powerpoint/2010/main" val="594605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with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C5F8-FA7D-49E0-B4CA-287538AD9C1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a:extLst>
              <a:ext uri="{FF2B5EF4-FFF2-40B4-BE49-F238E27FC236}">
                <a16:creationId xmlns:a16="http://schemas.microsoft.com/office/drawing/2014/main" id="{65AAA87E-410C-409B-B582-36CB5057A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p:txBody>
      </p:sp>
      <p:sp>
        <p:nvSpPr>
          <p:cNvPr id="4" name="Text Placeholder 3">
            <a:extLst>
              <a:ext uri="{FF2B5EF4-FFF2-40B4-BE49-F238E27FC236}">
                <a16:creationId xmlns:a16="http://schemas.microsoft.com/office/drawing/2014/main" id="{18B17A13-34CE-4E76-A89E-55BE3BDBB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ooter Placeholder 5">
            <a:extLst>
              <a:ext uri="{FF2B5EF4-FFF2-40B4-BE49-F238E27FC236}">
                <a16:creationId xmlns:a16="http://schemas.microsoft.com/office/drawing/2014/main" id="{EBF0FE8F-5FF0-4A4F-B233-7BC54741A079}"/>
              </a:ext>
            </a:extLst>
          </p:cNvPr>
          <p:cNvSpPr>
            <a:spLocks noGrp="1"/>
          </p:cNvSpPr>
          <p:nvPr>
            <p:ph type="ftr" sz="quarter" idx="11"/>
          </p:nvPr>
        </p:nvSpPr>
        <p:spPr/>
        <p:txBody>
          <a:bodyPr/>
          <a:lstStyle/>
          <a:p>
            <a:r>
              <a:rPr lang="en-US"/>
              <a:t>thorstenbutz</a:t>
            </a:r>
          </a:p>
        </p:txBody>
      </p:sp>
    </p:spTree>
    <p:extLst>
      <p:ext uri="{BB962C8B-B14F-4D97-AF65-F5344CB8AC3E}">
        <p14:creationId xmlns:p14="http://schemas.microsoft.com/office/powerpoint/2010/main" val="2466482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3488-53E4-4A31-BC0A-B4DE54836AD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Picture Placeholder 2">
            <a:extLst>
              <a:ext uri="{FF2B5EF4-FFF2-40B4-BE49-F238E27FC236}">
                <a16:creationId xmlns:a16="http://schemas.microsoft.com/office/drawing/2014/main" id="{0BD6A40E-7D33-4407-B2B1-93FF1489F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a:extLst>
              <a:ext uri="{FF2B5EF4-FFF2-40B4-BE49-F238E27FC236}">
                <a16:creationId xmlns:a16="http://schemas.microsoft.com/office/drawing/2014/main" id="{8C12C0E5-2390-4470-BE85-BD80DCC85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ooter Placeholder 5">
            <a:extLst>
              <a:ext uri="{FF2B5EF4-FFF2-40B4-BE49-F238E27FC236}">
                <a16:creationId xmlns:a16="http://schemas.microsoft.com/office/drawing/2014/main" id="{DE1D90B1-A7DE-481C-B95D-EFF4136441D4}"/>
              </a:ext>
            </a:extLst>
          </p:cNvPr>
          <p:cNvSpPr>
            <a:spLocks noGrp="1"/>
          </p:cNvSpPr>
          <p:nvPr>
            <p:ph type="ftr" sz="quarter" idx="11"/>
          </p:nvPr>
        </p:nvSpPr>
        <p:spPr/>
        <p:txBody>
          <a:bodyPr/>
          <a:lstStyle/>
          <a:p>
            <a:r>
              <a:rPr lang="en-US"/>
              <a:t>thorstenbutz</a:t>
            </a:r>
          </a:p>
        </p:txBody>
      </p:sp>
    </p:spTree>
    <p:extLst>
      <p:ext uri="{BB962C8B-B14F-4D97-AF65-F5344CB8AC3E}">
        <p14:creationId xmlns:p14="http://schemas.microsoft.com/office/powerpoint/2010/main" val="392827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mo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D3C5D9-9676-4F83-BAF7-1D3C4446F421}"/>
              </a:ext>
            </a:extLst>
          </p:cNvPr>
          <p:cNvSpPr>
            <a:spLocks noGrp="1"/>
          </p:cNvSpPr>
          <p:nvPr>
            <p:ph type="subTitle" idx="1"/>
          </p:nvPr>
        </p:nvSpPr>
        <p:spPr>
          <a:xfrm>
            <a:off x="694481" y="3194613"/>
            <a:ext cx="9973519" cy="2541023"/>
          </a:xfrm>
        </p:spPr>
        <p:txBody>
          <a:bodyPr>
            <a:normAutofit/>
          </a:bodyPr>
          <a:lstStyle>
            <a:lvl1pPr marL="0" indent="0" algn="l">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1D19833C-9F80-4BEB-A53A-D578A4A40017}"/>
              </a:ext>
            </a:extLst>
          </p:cNvPr>
          <p:cNvSpPr>
            <a:spLocks noGrp="1"/>
          </p:cNvSpPr>
          <p:nvPr>
            <p:ph type="ftr" sz="quarter" idx="11"/>
          </p:nvPr>
        </p:nvSpPr>
        <p:spPr/>
        <p:txBody>
          <a:bodyPr/>
          <a:lstStyle/>
          <a:p>
            <a:r>
              <a:rPr lang="en-US"/>
              <a:t>thorstenbutz</a:t>
            </a:r>
          </a:p>
        </p:txBody>
      </p:sp>
      <p:sp>
        <p:nvSpPr>
          <p:cNvPr id="6" name="Rectangle 5">
            <a:extLst>
              <a:ext uri="{FF2B5EF4-FFF2-40B4-BE49-F238E27FC236}">
                <a16:creationId xmlns:a16="http://schemas.microsoft.com/office/drawing/2014/main" id="{41E754EF-461B-4C50-AD2B-C1FDA492777C}"/>
              </a:ext>
            </a:extLst>
          </p:cNvPr>
          <p:cNvSpPr/>
          <p:nvPr userDrawn="1"/>
        </p:nvSpPr>
        <p:spPr>
          <a:xfrm>
            <a:off x="8889357" y="6327085"/>
            <a:ext cx="393539" cy="39353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BE0DFE-903B-4CA9-A54D-06DB258379F6}"/>
              </a:ext>
            </a:extLst>
          </p:cNvPr>
          <p:cNvSpPr txBox="1"/>
          <p:nvPr userDrawn="1"/>
        </p:nvSpPr>
        <p:spPr>
          <a:xfrm>
            <a:off x="694481" y="1608881"/>
            <a:ext cx="1863011" cy="1200329"/>
          </a:xfrm>
          <a:prstGeom prst="rect">
            <a:avLst/>
          </a:prstGeom>
          <a:noFill/>
        </p:spPr>
        <p:txBody>
          <a:bodyPr wrap="none" rtlCol="0">
            <a:spAutoFit/>
          </a:bodyPr>
          <a:lstStyle/>
          <a:p>
            <a:r>
              <a:rPr lang="sr-Latn-RS" sz="7200" b="1" dirty="0">
                <a:solidFill>
                  <a:srgbClr val="004D49"/>
                </a:solidFill>
                <a:latin typeface="CarlMarx" panose="00000500000000000000" pitchFamily="50" charset="0"/>
                <a:cs typeface="Segoe UI" panose="020B0502040204020203" pitchFamily="34" charset="0"/>
              </a:rPr>
              <a:t>DEMO</a:t>
            </a:r>
            <a:endParaRPr lang="en-US" sz="7200" b="1" dirty="0">
              <a:solidFill>
                <a:srgbClr val="004D49"/>
              </a:solidFill>
              <a:latin typeface="CarlMarx" panose="00000500000000000000" pitchFamily="50" charset="0"/>
              <a:cs typeface="Segoe UI" panose="020B0502040204020203" pitchFamily="34" charset="0"/>
            </a:endParaRPr>
          </a:p>
        </p:txBody>
      </p:sp>
    </p:spTree>
    <p:extLst>
      <p:ext uri="{BB962C8B-B14F-4D97-AF65-F5344CB8AC3E}">
        <p14:creationId xmlns:p14="http://schemas.microsoft.com/office/powerpoint/2010/main" val="3372212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in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01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in g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938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DE6A-E5D0-4047-B66C-C943AADC6C8E}"/>
              </a:ext>
            </a:extLst>
          </p:cNvPr>
          <p:cNvSpPr>
            <a:spLocks noGrp="1"/>
          </p:cNvSpPr>
          <p:nvPr>
            <p:ph type="ctrTitle"/>
          </p:nvPr>
        </p:nvSpPr>
        <p:spPr>
          <a:xfrm>
            <a:off x="612976" y="2349280"/>
            <a:ext cx="9293024" cy="2387600"/>
          </a:xfrm>
        </p:spPr>
        <p:txBody>
          <a:bodyPr anchor="t">
            <a:normAutofit/>
          </a:bodyPr>
          <a:lstStyle>
            <a:lvl1pPr algn="l">
              <a:defRPr sz="7200">
                <a:solidFill>
                  <a:srgbClr val="004D49"/>
                </a:solidFill>
                <a:latin typeface="CarlMarx" panose="00000500000000000000"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359E8C50-F4A3-4249-AD21-50FE07579AB5}"/>
              </a:ext>
            </a:extLst>
          </p:cNvPr>
          <p:cNvSpPr>
            <a:spLocks noGrp="1"/>
          </p:cNvSpPr>
          <p:nvPr>
            <p:ph type="subTitle" idx="1"/>
          </p:nvPr>
        </p:nvSpPr>
        <p:spPr>
          <a:xfrm>
            <a:off x="612976" y="4826643"/>
            <a:ext cx="9293024" cy="1290317"/>
          </a:xfrm>
        </p:spPr>
        <p:txBody>
          <a:bodyPr anchor="t"/>
          <a:lstStyle>
            <a:lvl1pPr marL="0" indent="0" algn="l">
              <a:buNone/>
              <a:defRPr sz="2400">
                <a:latin typeface="Alfarn" panose="000008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E13B8568-656C-45B0-A651-CBC19CB11B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0990" y="5200139"/>
            <a:ext cx="1528034" cy="916821"/>
          </a:xfrm>
          <a:prstGeom prst="rect">
            <a:avLst/>
          </a:prstGeom>
          <a:effectLst/>
        </p:spPr>
      </p:pic>
      <p:sp>
        <p:nvSpPr>
          <p:cNvPr id="14" name="TextBox 13">
            <a:extLst>
              <a:ext uri="{FF2B5EF4-FFF2-40B4-BE49-F238E27FC236}">
                <a16:creationId xmlns:a16="http://schemas.microsoft.com/office/drawing/2014/main" id="{0D13B3D4-8CC1-4FC6-BC89-04C113E0C317}"/>
              </a:ext>
            </a:extLst>
          </p:cNvPr>
          <p:cNvSpPr txBox="1"/>
          <p:nvPr userDrawn="1"/>
        </p:nvSpPr>
        <p:spPr>
          <a:xfrm>
            <a:off x="10277296" y="4413714"/>
            <a:ext cx="1075423" cy="646331"/>
          </a:xfrm>
          <a:prstGeom prst="rect">
            <a:avLst/>
          </a:prstGeom>
          <a:noFill/>
        </p:spPr>
        <p:txBody>
          <a:bodyPr wrap="none" rtlCol="0">
            <a:spAutoFit/>
          </a:bodyPr>
          <a:lstStyle/>
          <a:p>
            <a:r>
              <a:rPr lang="sr-Latn-RS" dirty="0">
                <a:solidFill>
                  <a:schemeClr val="tx1">
                    <a:lumMod val="85000"/>
                    <a:lumOff val="15000"/>
                  </a:schemeClr>
                </a:solidFill>
              </a:rPr>
              <a:t>Platinum </a:t>
            </a:r>
          </a:p>
          <a:p>
            <a:pPr algn="ctr"/>
            <a:r>
              <a:rPr lang="sr-Latn-RS" dirty="0">
                <a:solidFill>
                  <a:schemeClr val="tx1">
                    <a:lumMod val="85000"/>
                    <a:lumOff val="15000"/>
                  </a:schemeClr>
                </a:solidFill>
              </a:rPr>
              <a:t>Sponsor</a:t>
            </a:r>
            <a:endParaRPr lang="en-US" dirty="0">
              <a:solidFill>
                <a:schemeClr val="tx1">
                  <a:lumMod val="85000"/>
                  <a:lumOff val="15000"/>
                </a:schemeClr>
              </a:solidFill>
            </a:endParaRPr>
          </a:p>
        </p:txBody>
      </p:sp>
      <p:sp>
        <p:nvSpPr>
          <p:cNvPr id="17" name="TextBox 16">
            <a:extLst>
              <a:ext uri="{FF2B5EF4-FFF2-40B4-BE49-F238E27FC236}">
                <a16:creationId xmlns:a16="http://schemas.microsoft.com/office/drawing/2014/main" id="{F1C6EB0C-7AFE-4688-8578-B41CB4AAAA00}"/>
              </a:ext>
            </a:extLst>
          </p:cNvPr>
          <p:cNvSpPr txBox="1"/>
          <p:nvPr userDrawn="1"/>
        </p:nvSpPr>
        <p:spPr>
          <a:xfrm>
            <a:off x="8425597" y="486136"/>
            <a:ext cx="3153427" cy="1426031"/>
          </a:xfrm>
          <a:prstGeom prst="rect">
            <a:avLst/>
          </a:prstGeom>
          <a:noFill/>
        </p:spPr>
        <p:txBody>
          <a:bodyPr wrap="none" rtlCol="0">
            <a:spAutoFit/>
          </a:bodyPr>
          <a:lstStyle/>
          <a:p>
            <a:pPr algn="r">
              <a:lnSpc>
                <a:spcPct val="150000"/>
              </a:lnSpc>
            </a:pPr>
            <a:r>
              <a:rPr lang="sr-Latn-RS" sz="2000" dirty="0">
                <a:latin typeface="CarlMarx" panose="00000500000000000000" pitchFamily="50" charset="0"/>
              </a:rPr>
              <a:t>PowerShell Conference Europe 2019</a:t>
            </a:r>
          </a:p>
          <a:p>
            <a:pPr algn="r">
              <a:lnSpc>
                <a:spcPct val="150000"/>
              </a:lnSpc>
            </a:pPr>
            <a:r>
              <a:rPr lang="sr-Latn-RS" sz="2000" dirty="0">
                <a:latin typeface="CarlMarx" panose="00000500000000000000" pitchFamily="50" charset="0"/>
              </a:rPr>
              <a:t>Hannover, Germany</a:t>
            </a:r>
          </a:p>
          <a:p>
            <a:pPr algn="r">
              <a:lnSpc>
                <a:spcPct val="150000"/>
              </a:lnSpc>
            </a:pPr>
            <a:r>
              <a:rPr lang="sr-Latn-RS" sz="2000" dirty="0">
                <a:latin typeface="CarlMarx" panose="00000500000000000000" pitchFamily="50" charset="0"/>
              </a:rPr>
              <a:t>June 4-7, 2019</a:t>
            </a:r>
            <a:endParaRPr lang="en-US" sz="2000" dirty="0">
              <a:latin typeface="CarlMarx" panose="00000500000000000000" pitchFamily="50" charset="0"/>
            </a:endParaRPr>
          </a:p>
        </p:txBody>
      </p:sp>
    </p:spTree>
    <p:extLst>
      <p:ext uri="{BB962C8B-B14F-4D97-AF65-F5344CB8AC3E}">
        <p14:creationId xmlns:p14="http://schemas.microsoft.com/office/powerpoint/2010/main" val="60357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D3C5D9-9676-4F83-BAF7-1D3C4446F421}"/>
              </a:ext>
            </a:extLst>
          </p:cNvPr>
          <p:cNvSpPr>
            <a:spLocks noGrp="1"/>
          </p:cNvSpPr>
          <p:nvPr>
            <p:ph type="subTitle" idx="1"/>
          </p:nvPr>
        </p:nvSpPr>
        <p:spPr>
          <a:xfrm>
            <a:off x="694481" y="3194613"/>
            <a:ext cx="9973519" cy="2541023"/>
          </a:xfrm>
        </p:spPr>
        <p:txBody>
          <a:bodyPr>
            <a:normAutofit/>
          </a:bodyPr>
          <a:lstStyle>
            <a:lvl1pPr marL="0" indent="0" algn="l">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1D19833C-9F80-4BEB-A53A-D578A4A40017}"/>
              </a:ext>
            </a:extLst>
          </p:cNvPr>
          <p:cNvSpPr>
            <a:spLocks noGrp="1"/>
          </p:cNvSpPr>
          <p:nvPr>
            <p:ph type="ftr" sz="quarter" idx="11"/>
          </p:nvPr>
        </p:nvSpPr>
        <p:spPr/>
        <p:txBody>
          <a:bodyPr/>
          <a:lstStyle/>
          <a:p>
            <a:r>
              <a:rPr lang="en-US"/>
              <a:t>thorstenbutz</a:t>
            </a:r>
          </a:p>
        </p:txBody>
      </p:sp>
      <p:sp>
        <p:nvSpPr>
          <p:cNvPr id="6" name="Rectangle 5">
            <a:extLst>
              <a:ext uri="{FF2B5EF4-FFF2-40B4-BE49-F238E27FC236}">
                <a16:creationId xmlns:a16="http://schemas.microsoft.com/office/drawing/2014/main" id="{41E754EF-461B-4C50-AD2B-C1FDA492777C}"/>
              </a:ext>
            </a:extLst>
          </p:cNvPr>
          <p:cNvSpPr/>
          <p:nvPr userDrawn="1"/>
        </p:nvSpPr>
        <p:spPr>
          <a:xfrm>
            <a:off x="8889357" y="6327085"/>
            <a:ext cx="393539" cy="39353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BE0DFE-903B-4CA9-A54D-06DB258379F6}"/>
              </a:ext>
            </a:extLst>
          </p:cNvPr>
          <p:cNvSpPr txBox="1"/>
          <p:nvPr userDrawn="1"/>
        </p:nvSpPr>
        <p:spPr>
          <a:xfrm>
            <a:off x="694481" y="1608881"/>
            <a:ext cx="1863011" cy="1200329"/>
          </a:xfrm>
          <a:prstGeom prst="rect">
            <a:avLst/>
          </a:prstGeom>
          <a:noFill/>
        </p:spPr>
        <p:txBody>
          <a:bodyPr wrap="none" rtlCol="0">
            <a:spAutoFit/>
          </a:bodyPr>
          <a:lstStyle/>
          <a:p>
            <a:r>
              <a:rPr lang="sr-Latn-RS" sz="7200" b="1" dirty="0">
                <a:solidFill>
                  <a:srgbClr val="004D49"/>
                </a:solidFill>
                <a:latin typeface="CarlMarx" panose="00000500000000000000" pitchFamily="50" charset="0"/>
                <a:cs typeface="Segoe UI" panose="020B0502040204020203" pitchFamily="34" charset="0"/>
              </a:rPr>
              <a:t>DEMO</a:t>
            </a:r>
            <a:endParaRPr lang="en-US" sz="7200" b="1" dirty="0">
              <a:solidFill>
                <a:srgbClr val="004D49"/>
              </a:solidFill>
              <a:latin typeface="CarlMarx" panose="00000500000000000000" pitchFamily="50" charset="0"/>
              <a:cs typeface="Segoe UI" panose="020B0502040204020203" pitchFamily="34" charset="0"/>
            </a:endParaRPr>
          </a:p>
        </p:txBody>
      </p:sp>
    </p:spTree>
    <p:extLst>
      <p:ext uri="{BB962C8B-B14F-4D97-AF65-F5344CB8AC3E}">
        <p14:creationId xmlns:p14="http://schemas.microsoft.com/office/powerpoint/2010/main" val="289531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0FD8-1326-4A4F-87B6-EBE0889C72CB}"/>
              </a:ext>
            </a:extLst>
          </p:cNvPr>
          <p:cNvSpPr>
            <a:spLocks noGrp="1"/>
          </p:cNvSpPr>
          <p:nvPr>
            <p:ph type="title"/>
          </p:nvPr>
        </p:nvSpPr>
        <p:spPr/>
        <p:txBody>
          <a:bodyPr/>
          <a:lstStyle/>
          <a:p>
            <a:r>
              <a:rPr lang="de-DE"/>
              <a:t>Mastertitelformat bearbeiten</a:t>
            </a:r>
            <a:endParaRPr lang="en-US"/>
          </a:p>
        </p:txBody>
      </p:sp>
      <p:sp>
        <p:nvSpPr>
          <p:cNvPr id="3" name="Content Placeholder 2">
            <a:extLst>
              <a:ext uri="{FF2B5EF4-FFF2-40B4-BE49-F238E27FC236}">
                <a16:creationId xmlns:a16="http://schemas.microsoft.com/office/drawing/2014/main" id="{55C7F8FE-1538-442B-83CD-90D117DDD92A}"/>
              </a:ext>
            </a:extLst>
          </p:cNvPr>
          <p:cNvSpPr>
            <a:spLocks noGrp="1"/>
          </p:cNvSpPr>
          <p:nvPr>
            <p:ph idx="1"/>
          </p:nvPr>
        </p:nvSpPr>
        <p:spPr/>
        <p:txBody>
          <a:bodyPr/>
          <a:lstStyle>
            <a:lvl1pPr marL="0" indent="0">
              <a:buNone/>
              <a:defRPr/>
            </a:lvl1pPr>
            <a:lvl2pPr marL="457200" indent="0">
              <a:buNone/>
              <a:defRPr/>
            </a:lvl2pPr>
            <a:lvl3pPr marL="914400" indent="0">
              <a:buNone/>
              <a:defRPr/>
            </a:lvl3pPr>
          </a:lstStyle>
          <a:p>
            <a:pPr lvl="0"/>
            <a:r>
              <a:rPr lang="de-DE"/>
              <a:t>Mastertextformat bearbeiten</a:t>
            </a:r>
          </a:p>
          <a:p>
            <a:pPr lvl="1"/>
            <a:r>
              <a:rPr lang="de-DE"/>
              <a:t>Zweite Ebene</a:t>
            </a:r>
          </a:p>
          <a:p>
            <a:pPr lvl="2"/>
            <a:r>
              <a:rPr lang="de-DE"/>
              <a:t>Dritte Ebene</a:t>
            </a:r>
          </a:p>
        </p:txBody>
      </p:sp>
      <p:sp>
        <p:nvSpPr>
          <p:cNvPr id="5" name="Footer Placeholder 4">
            <a:extLst>
              <a:ext uri="{FF2B5EF4-FFF2-40B4-BE49-F238E27FC236}">
                <a16:creationId xmlns:a16="http://schemas.microsoft.com/office/drawing/2014/main" id="{C2FE425A-D41A-41F5-8424-1B1F3831765F}"/>
              </a:ext>
            </a:extLst>
          </p:cNvPr>
          <p:cNvSpPr>
            <a:spLocks noGrp="1"/>
          </p:cNvSpPr>
          <p:nvPr>
            <p:ph type="ftr" sz="quarter" idx="11"/>
          </p:nvPr>
        </p:nvSpPr>
        <p:spPr/>
        <p:txBody>
          <a:bodyPr/>
          <a:lstStyle>
            <a:lvl1pPr algn="l">
              <a:defRPr/>
            </a:lvl1pPr>
          </a:lstStyle>
          <a:p>
            <a:r>
              <a:rPr lang="en-US"/>
              <a:t>thorstenbutz</a:t>
            </a:r>
            <a:endParaRPr lang="en-US" dirty="0"/>
          </a:p>
        </p:txBody>
      </p:sp>
    </p:spTree>
    <p:extLst>
      <p:ext uri="{BB962C8B-B14F-4D97-AF65-F5344CB8AC3E}">
        <p14:creationId xmlns:p14="http://schemas.microsoft.com/office/powerpoint/2010/main" val="3748376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D19833C-9F80-4BEB-A53A-D578A4A40017}"/>
              </a:ext>
            </a:extLst>
          </p:cNvPr>
          <p:cNvSpPr>
            <a:spLocks noGrp="1"/>
          </p:cNvSpPr>
          <p:nvPr>
            <p:ph type="ftr" sz="quarter" idx="11"/>
          </p:nvPr>
        </p:nvSpPr>
        <p:spPr/>
        <p:txBody>
          <a:bodyPr/>
          <a:lstStyle/>
          <a:p>
            <a:r>
              <a:rPr lang="en-US"/>
              <a:t>thorstenbutz</a:t>
            </a:r>
          </a:p>
        </p:txBody>
      </p:sp>
      <p:sp>
        <p:nvSpPr>
          <p:cNvPr id="6" name="Rectangle 5">
            <a:extLst>
              <a:ext uri="{FF2B5EF4-FFF2-40B4-BE49-F238E27FC236}">
                <a16:creationId xmlns:a16="http://schemas.microsoft.com/office/drawing/2014/main" id="{41E754EF-461B-4C50-AD2B-C1FDA492777C}"/>
              </a:ext>
            </a:extLst>
          </p:cNvPr>
          <p:cNvSpPr/>
          <p:nvPr userDrawn="1"/>
        </p:nvSpPr>
        <p:spPr>
          <a:xfrm>
            <a:off x="8889357" y="6327085"/>
            <a:ext cx="393539" cy="39353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51ACB57-6530-4BE3-9C11-613815EB17BC}"/>
              </a:ext>
            </a:extLst>
          </p:cNvPr>
          <p:cNvSpPr txBox="1"/>
          <p:nvPr userDrawn="1"/>
        </p:nvSpPr>
        <p:spPr>
          <a:xfrm>
            <a:off x="3870070" y="2309951"/>
            <a:ext cx="4451860" cy="1569660"/>
          </a:xfrm>
          <a:prstGeom prst="rect">
            <a:avLst/>
          </a:prstGeom>
          <a:noFill/>
        </p:spPr>
        <p:txBody>
          <a:bodyPr wrap="none" rtlCol="0">
            <a:spAutoFit/>
          </a:bodyPr>
          <a:lstStyle/>
          <a:p>
            <a:r>
              <a:rPr lang="sr-Latn-RS" sz="9600" b="1" dirty="0">
                <a:solidFill>
                  <a:srgbClr val="004D49"/>
                </a:solidFill>
                <a:latin typeface="CarlMarx" panose="00000500000000000000" pitchFamily="50" charset="0"/>
                <a:cs typeface="Segoe UI" panose="020B0502040204020203" pitchFamily="34" charset="0"/>
              </a:rPr>
              <a:t>Questions?</a:t>
            </a:r>
            <a:endParaRPr lang="en-US" sz="9600" b="1" dirty="0">
              <a:solidFill>
                <a:srgbClr val="004D49"/>
              </a:solidFill>
              <a:latin typeface="CarlMarx" panose="00000500000000000000" pitchFamily="50" charset="0"/>
              <a:cs typeface="Segoe UI" panose="020B0502040204020203" pitchFamily="34" charset="0"/>
            </a:endParaRPr>
          </a:p>
        </p:txBody>
      </p:sp>
      <p:sp>
        <p:nvSpPr>
          <p:cNvPr id="2" name="TextBox 1">
            <a:extLst>
              <a:ext uri="{FF2B5EF4-FFF2-40B4-BE49-F238E27FC236}">
                <a16:creationId xmlns:a16="http://schemas.microsoft.com/office/drawing/2014/main" id="{A0DCE37D-92FA-4B35-BC4E-B21F63E3AFA9}"/>
              </a:ext>
            </a:extLst>
          </p:cNvPr>
          <p:cNvSpPr txBox="1"/>
          <p:nvPr userDrawn="1"/>
        </p:nvSpPr>
        <p:spPr>
          <a:xfrm>
            <a:off x="2790993" y="4600276"/>
            <a:ext cx="6610015" cy="1107996"/>
          </a:xfrm>
          <a:prstGeom prst="rect">
            <a:avLst/>
          </a:prstGeom>
          <a:noFill/>
        </p:spPr>
        <p:txBody>
          <a:bodyPr wrap="none" rtlCol="0">
            <a:spAutoFit/>
          </a:bodyPr>
          <a:lstStyle/>
          <a:p>
            <a:pPr algn="ctr"/>
            <a:r>
              <a:rPr lang="en-US" sz="2400" dirty="0">
                <a:latin typeface="Segoe UI" panose="020B0502040204020203" pitchFamily="34" charset="0"/>
                <a:cs typeface="Segoe UI" panose="020B0502040204020203" pitchFamily="34" charset="0"/>
              </a:rPr>
              <a:t>Use the conference app to vote for this session:</a:t>
            </a:r>
          </a:p>
          <a:p>
            <a:pPr algn="ctr"/>
            <a:r>
              <a:rPr lang="en-US" sz="2400" dirty="0">
                <a:latin typeface="Segoe UI" panose="020B0502040204020203" pitchFamily="34" charset="0"/>
                <a:cs typeface="Segoe UI" panose="020B0502040204020203" pitchFamily="34" charset="0"/>
                <a:hlinkClick r:id="rId3"/>
              </a:rPr>
              <a:t>https://my.eventraft.com/psconfeu</a:t>
            </a:r>
            <a:endParaRPr lang="en-US" sz="24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970372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_Opinion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D19833C-9F80-4BEB-A53A-D578A4A40017}"/>
              </a:ext>
            </a:extLst>
          </p:cNvPr>
          <p:cNvSpPr>
            <a:spLocks noGrp="1"/>
          </p:cNvSpPr>
          <p:nvPr>
            <p:ph type="ftr" sz="quarter" idx="11"/>
          </p:nvPr>
        </p:nvSpPr>
        <p:spPr/>
        <p:txBody>
          <a:bodyPr/>
          <a:lstStyle/>
          <a:p>
            <a:r>
              <a:rPr lang="en-US"/>
              <a:t>thorstenbutz</a:t>
            </a:r>
          </a:p>
        </p:txBody>
      </p:sp>
      <p:sp>
        <p:nvSpPr>
          <p:cNvPr id="6" name="Rectangle 5">
            <a:extLst>
              <a:ext uri="{FF2B5EF4-FFF2-40B4-BE49-F238E27FC236}">
                <a16:creationId xmlns:a16="http://schemas.microsoft.com/office/drawing/2014/main" id="{41E754EF-461B-4C50-AD2B-C1FDA492777C}"/>
              </a:ext>
            </a:extLst>
          </p:cNvPr>
          <p:cNvSpPr/>
          <p:nvPr userDrawn="1"/>
        </p:nvSpPr>
        <p:spPr>
          <a:xfrm>
            <a:off x="8889357" y="6327085"/>
            <a:ext cx="393539" cy="39353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51ACB57-6530-4BE3-9C11-613815EB17BC}"/>
              </a:ext>
            </a:extLst>
          </p:cNvPr>
          <p:cNvSpPr txBox="1"/>
          <p:nvPr userDrawn="1"/>
        </p:nvSpPr>
        <p:spPr>
          <a:xfrm>
            <a:off x="0" y="2309951"/>
            <a:ext cx="12165931" cy="1569660"/>
          </a:xfrm>
          <a:prstGeom prst="rect">
            <a:avLst/>
          </a:prstGeom>
          <a:noFill/>
        </p:spPr>
        <p:txBody>
          <a:bodyPr wrap="square" rtlCol="0">
            <a:spAutoFit/>
          </a:bodyPr>
          <a:lstStyle/>
          <a:p>
            <a:pPr algn="ctr"/>
            <a:r>
              <a:rPr lang="sr-Latn-RS" sz="9600" b="1">
                <a:solidFill>
                  <a:srgbClr val="004D49"/>
                </a:solidFill>
                <a:latin typeface="CarlMarx" panose="00000500000000000000" pitchFamily="50" charset="0"/>
                <a:cs typeface="Segoe UI" panose="020B0502040204020203" pitchFamily="34" charset="0"/>
              </a:rPr>
              <a:t>Questions?</a:t>
            </a:r>
            <a:r>
              <a:rPr lang="en-DE" sz="9600" b="1">
                <a:solidFill>
                  <a:srgbClr val="004D49"/>
                </a:solidFill>
                <a:latin typeface="CarlMarx" panose="00000500000000000000" pitchFamily="50" charset="0"/>
                <a:cs typeface="Segoe UI" panose="020B0502040204020203" pitchFamily="34" charset="0"/>
              </a:rPr>
              <a:t> Opinions?</a:t>
            </a:r>
            <a:endParaRPr lang="en-US" sz="9600" b="1" dirty="0">
              <a:solidFill>
                <a:srgbClr val="004D49"/>
              </a:solidFill>
              <a:latin typeface="CarlMarx" panose="00000500000000000000" pitchFamily="50" charset="0"/>
              <a:cs typeface="Segoe UI" panose="020B0502040204020203" pitchFamily="34" charset="0"/>
            </a:endParaRPr>
          </a:p>
        </p:txBody>
      </p:sp>
      <p:sp>
        <p:nvSpPr>
          <p:cNvPr id="2" name="TextBox 1">
            <a:extLst>
              <a:ext uri="{FF2B5EF4-FFF2-40B4-BE49-F238E27FC236}">
                <a16:creationId xmlns:a16="http://schemas.microsoft.com/office/drawing/2014/main" id="{A0DCE37D-92FA-4B35-BC4E-B21F63E3AFA9}"/>
              </a:ext>
            </a:extLst>
          </p:cNvPr>
          <p:cNvSpPr txBox="1"/>
          <p:nvPr userDrawn="1"/>
        </p:nvSpPr>
        <p:spPr>
          <a:xfrm>
            <a:off x="2790993" y="4600276"/>
            <a:ext cx="6610015" cy="1107996"/>
          </a:xfrm>
          <a:prstGeom prst="rect">
            <a:avLst/>
          </a:prstGeom>
          <a:noFill/>
        </p:spPr>
        <p:txBody>
          <a:bodyPr wrap="none" rtlCol="0">
            <a:spAutoFit/>
          </a:bodyPr>
          <a:lstStyle/>
          <a:p>
            <a:pPr algn="ctr"/>
            <a:r>
              <a:rPr lang="en-US" sz="2400" dirty="0">
                <a:latin typeface="Segoe UI" panose="020B0502040204020203" pitchFamily="34" charset="0"/>
                <a:cs typeface="Segoe UI" panose="020B0502040204020203" pitchFamily="34" charset="0"/>
              </a:rPr>
              <a:t>Use the conference app to vote for this session:</a:t>
            </a:r>
          </a:p>
          <a:p>
            <a:pPr algn="ctr"/>
            <a:r>
              <a:rPr lang="en-US" sz="2400" dirty="0">
                <a:latin typeface="Segoe UI" panose="020B0502040204020203" pitchFamily="34" charset="0"/>
                <a:cs typeface="Segoe UI" panose="020B0502040204020203" pitchFamily="34" charset="0"/>
                <a:hlinkClick r:id="rId3"/>
              </a:rPr>
              <a:t>https://my.eventraft.com/psconfeu</a:t>
            </a:r>
            <a:endParaRPr lang="en-US" sz="2400"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779423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s and demo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D19833C-9F80-4BEB-A53A-D578A4A40017}"/>
              </a:ext>
            </a:extLst>
          </p:cNvPr>
          <p:cNvSpPr>
            <a:spLocks noGrp="1"/>
          </p:cNvSpPr>
          <p:nvPr>
            <p:ph type="ftr" sz="quarter" idx="11"/>
          </p:nvPr>
        </p:nvSpPr>
        <p:spPr/>
        <p:txBody>
          <a:bodyPr/>
          <a:lstStyle/>
          <a:p>
            <a:r>
              <a:rPr lang="en-US"/>
              <a:t>thorstenbutz</a:t>
            </a:r>
          </a:p>
        </p:txBody>
      </p:sp>
      <p:sp>
        <p:nvSpPr>
          <p:cNvPr id="6" name="Rectangle 5">
            <a:extLst>
              <a:ext uri="{FF2B5EF4-FFF2-40B4-BE49-F238E27FC236}">
                <a16:creationId xmlns:a16="http://schemas.microsoft.com/office/drawing/2014/main" id="{41E754EF-461B-4C50-AD2B-C1FDA492777C}"/>
              </a:ext>
            </a:extLst>
          </p:cNvPr>
          <p:cNvSpPr/>
          <p:nvPr userDrawn="1"/>
        </p:nvSpPr>
        <p:spPr>
          <a:xfrm>
            <a:off x="8889357" y="6327085"/>
            <a:ext cx="393539" cy="39353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51ACB57-6530-4BE3-9C11-613815EB17BC}"/>
              </a:ext>
            </a:extLst>
          </p:cNvPr>
          <p:cNvSpPr txBox="1"/>
          <p:nvPr userDrawn="1"/>
        </p:nvSpPr>
        <p:spPr>
          <a:xfrm>
            <a:off x="2011388" y="2309951"/>
            <a:ext cx="8169224" cy="1569660"/>
          </a:xfrm>
          <a:prstGeom prst="rect">
            <a:avLst/>
          </a:prstGeom>
          <a:noFill/>
        </p:spPr>
        <p:txBody>
          <a:bodyPr wrap="none" rtlCol="0">
            <a:spAutoFit/>
          </a:bodyPr>
          <a:lstStyle/>
          <a:p>
            <a:r>
              <a:rPr lang="en-US" sz="9600" b="1" dirty="0">
                <a:solidFill>
                  <a:srgbClr val="004D49"/>
                </a:solidFill>
                <a:latin typeface="CarlMarx" panose="00000500000000000000" pitchFamily="50" charset="0"/>
                <a:cs typeface="Segoe UI" panose="020B0502040204020203" pitchFamily="34" charset="0"/>
              </a:rPr>
              <a:t>Slides and demo code</a:t>
            </a:r>
          </a:p>
        </p:txBody>
      </p:sp>
      <p:sp>
        <p:nvSpPr>
          <p:cNvPr id="2" name="TextBox 1">
            <a:extLst>
              <a:ext uri="{FF2B5EF4-FFF2-40B4-BE49-F238E27FC236}">
                <a16:creationId xmlns:a16="http://schemas.microsoft.com/office/drawing/2014/main" id="{A0DCE37D-92FA-4B35-BC4E-B21F63E3AFA9}"/>
              </a:ext>
            </a:extLst>
          </p:cNvPr>
          <p:cNvSpPr txBox="1"/>
          <p:nvPr userDrawn="1"/>
        </p:nvSpPr>
        <p:spPr>
          <a:xfrm>
            <a:off x="1243550" y="4600276"/>
            <a:ext cx="9704901" cy="738664"/>
          </a:xfrm>
          <a:prstGeom prst="rect">
            <a:avLst/>
          </a:prstGeom>
          <a:noFill/>
        </p:spPr>
        <p:txBody>
          <a:bodyPr wrap="square" rtlCol="0">
            <a:spAutoFit/>
          </a:bodyPr>
          <a:lstStyle/>
          <a:p>
            <a:pPr marL="0" indent="0">
              <a:buNone/>
            </a:pPr>
            <a:r>
              <a:rPr lang="en-US" sz="2400" dirty="0">
                <a:solidFill>
                  <a:srgbClr val="0000FF"/>
                </a:solidFill>
                <a:latin typeface="Consolas" panose="020B0609020204030204" pitchFamily="49" charset="0"/>
              </a:rPr>
              <a:t>Start-Process</a:t>
            </a:r>
            <a:r>
              <a:rPr lang="en-US" sz="2400" dirty="0">
                <a:solidFill>
                  <a:prstClr val="black"/>
                </a:solidFill>
                <a:latin typeface="Consolas" panose="020B0609020204030204" pitchFamily="49" charset="0"/>
              </a:rPr>
              <a:t> </a:t>
            </a:r>
            <a:r>
              <a:rPr lang="en-US" sz="2400" dirty="0">
                <a:solidFill>
                  <a:srgbClr val="000080"/>
                </a:solidFill>
                <a:latin typeface="Consolas" panose="020B0609020204030204" pitchFamily="49" charset="0"/>
              </a:rPr>
              <a:t>-</a:t>
            </a:r>
            <a:r>
              <a:rPr lang="en-US" sz="2400" dirty="0" err="1">
                <a:solidFill>
                  <a:srgbClr val="000080"/>
                </a:solidFill>
                <a:latin typeface="Consolas" panose="020B0609020204030204" pitchFamily="49" charset="0"/>
              </a:rPr>
              <a:t>FilePath</a:t>
            </a:r>
            <a:r>
              <a:rPr lang="en-US" sz="2400" dirty="0">
                <a:solidFill>
                  <a:prstClr val="black"/>
                </a:solidFill>
                <a:latin typeface="Consolas" panose="020B0609020204030204" pitchFamily="49" charset="0"/>
              </a:rPr>
              <a:t> </a:t>
            </a:r>
            <a:r>
              <a:rPr lang="en-US" sz="2400" dirty="0">
                <a:solidFill>
                  <a:schemeClr val="accent6">
                    <a:lumMod val="50000"/>
                  </a:schemeClr>
                </a:solidFill>
                <a:latin typeface="Consolas" panose="020B0609020204030204" pitchFamily="49" charset="0"/>
              </a:rPr>
              <a:t>https://github.com/psconfeu/2019 </a:t>
            </a:r>
          </a:p>
          <a:p>
            <a:endParaRPr lang="en-US" dirty="0"/>
          </a:p>
        </p:txBody>
      </p:sp>
    </p:spTree>
    <p:extLst>
      <p:ext uri="{BB962C8B-B14F-4D97-AF65-F5344CB8AC3E}">
        <p14:creationId xmlns:p14="http://schemas.microsoft.com/office/powerpoint/2010/main" val="287818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0FD8-1326-4A4F-87B6-EBE0889C72CB}"/>
              </a:ext>
            </a:extLst>
          </p:cNvPr>
          <p:cNvSpPr>
            <a:spLocks noGrp="1"/>
          </p:cNvSpPr>
          <p:nvPr>
            <p:ph type="title"/>
          </p:nvPr>
        </p:nvSpPr>
        <p:spPr/>
        <p:txBody>
          <a:bodyPr/>
          <a:lstStyle/>
          <a:p>
            <a:r>
              <a:rPr lang="de-DE"/>
              <a:t>Mastertitelformat bearbeiten</a:t>
            </a:r>
            <a:endParaRPr lang="en-US"/>
          </a:p>
        </p:txBody>
      </p:sp>
      <p:sp>
        <p:nvSpPr>
          <p:cNvPr id="3" name="Content Placeholder 2">
            <a:extLst>
              <a:ext uri="{FF2B5EF4-FFF2-40B4-BE49-F238E27FC236}">
                <a16:creationId xmlns:a16="http://schemas.microsoft.com/office/drawing/2014/main" id="{55C7F8FE-1538-442B-83CD-90D117DDD92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p:txBody>
      </p:sp>
      <p:sp>
        <p:nvSpPr>
          <p:cNvPr id="5" name="Footer Placeholder 4">
            <a:extLst>
              <a:ext uri="{FF2B5EF4-FFF2-40B4-BE49-F238E27FC236}">
                <a16:creationId xmlns:a16="http://schemas.microsoft.com/office/drawing/2014/main" id="{C2FE425A-D41A-41F5-8424-1B1F3831765F}"/>
              </a:ext>
            </a:extLst>
          </p:cNvPr>
          <p:cNvSpPr>
            <a:spLocks noGrp="1"/>
          </p:cNvSpPr>
          <p:nvPr>
            <p:ph type="ftr" sz="quarter" idx="11"/>
          </p:nvPr>
        </p:nvSpPr>
        <p:spPr/>
        <p:txBody>
          <a:bodyPr/>
          <a:lstStyle/>
          <a:p>
            <a:r>
              <a:rPr lang="en-US"/>
              <a:t>thorstenbutz</a:t>
            </a:r>
          </a:p>
        </p:txBody>
      </p:sp>
    </p:spTree>
    <p:extLst>
      <p:ext uri="{BB962C8B-B14F-4D97-AF65-F5344CB8AC3E}">
        <p14:creationId xmlns:p14="http://schemas.microsoft.com/office/powerpoint/2010/main" val="81498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e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712D79-FB75-4E13-A379-59BB07334E58}"/>
              </a:ext>
            </a:extLst>
          </p:cNvPr>
          <p:cNvSpPr>
            <a:spLocks noGrp="1"/>
          </p:cNvSpPr>
          <p:nvPr>
            <p:ph type="body" idx="1"/>
          </p:nvPr>
        </p:nvSpPr>
        <p:spPr>
          <a:xfrm>
            <a:off x="0" y="0"/>
            <a:ext cx="12192000" cy="6858000"/>
          </a:xfrm>
          <a:solidFill>
            <a:schemeClr val="bg1">
              <a:lumMod val="95000"/>
            </a:schemeClr>
          </a:solidFill>
        </p:spPr>
        <p:txBody>
          <a:bodyPr/>
          <a:lstStyle>
            <a:lvl1pPr marL="0" indent="0">
              <a:buNone/>
              <a:defRPr sz="2400">
                <a:solidFill>
                  <a:schemeClr val="tx1"/>
                </a:solidFill>
                <a:latin typeface="Consolas" panose="020B0609020204030204" pitchFamily="49"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225013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03E1-C14B-4989-99D8-D0A96E3C320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 Placeholder 2">
            <a:extLst>
              <a:ext uri="{FF2B5EF4-FFF2-40B4-BE49-F238E27FC236}">
                <a16:creationId xmlns:a16="http://schemas.microsoft.com/office/drawing/2014/main" id="{F6712D79-FB75-4E13-A379-59BB07334E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Footer Placeholder 4">
            <a:extLst>
              <a:ext uri="{FF2B5EF4-FFF2-40B4-BE49-F238E27FC236}">
                <a16:creationId xmlns:a16="http://schemas.microsoft.com/office/drawing/2014/main" id="{6101932C-5986-46DA-AF53-E9CA7C375AE2}"/>
              </a:ext>
            </a:extLst>
          </p:cNvPr>
          <p:cNvSpPr>
            <a:spLocks noGrp="1"/>
          </p:cNvSpPr>
          <p:nvPr>
            <p:ph type="ftr" sz="quarter" idx="11"/>
          </p:nvPr>
        </p:nvSpPr>
        <p:spPr/>
        <p:txBody>
          <a:bodyPr/>
          <a:lstStyle/>
          <a:p>
            <a:r>
              <a:rPr lang="en-US"/>
              <a:t>thorstenbutz</a:t>
            </a:r>
          </a:p>
        </p:txBody>
      </p:sp>
    </p:spTree>
    <p:extLst>
      <p:ext uri="{BB962C8B-B14F-4D97-AF65-F5344CB8AC3E}">
        <p14:creationId xmlns:p14="http://schemas.microsoft.com/office/powerpoint/2010/main" val="407336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without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4E4B-FF11-4A36-9627-0AAB48872E94}"/>
              </a:ext>
            </a:extLst>
          </p:cNvPr>
          <p:cNvSpPr>
            <a:spLocks noGrp="1"/>
          </p:cNvSpPr>
          <p:nvPr>
            <p:ph type="title"/>
          </p:nvPr>
        </p:nvSpPr>
        <p:spPr/>
        <p:txBody>
          <a:bodyPr/>
          <a:lstStyle/>
          <a:p>
            <a:r>
              <a:rPr lang="de-DE"/>
              <a:t>Mastertitelformat bearbeiten</a:t>
            </a:r>
            <a:endParaRPr lang="en-US"/>
          </a:p>
        </p:txBody>
      </p:sp>
      <p:sp>
        <p:nvSpPr>
          <p:cNvPr id="3" name="Content Placeholder 2">
            <a:extLst>
              <a:ext uri="{FF2B5EF4-FFF2-40B4-BE49-F238E27FC236}">
                <a16:creationId xmlns:a16="http://schemas.microsoft.com/office/drawing/2014/main" id="{546CDB03-2E67-470F-9D63-67094F32D62C}"/>
              </a:ext>
            </a:extLst>
          </p:cNvPr>
          <p:cNvSpPr>
            <a:spLocks noGrp="1"/>
          </p:cNvSpPr>
          <p:nvPr>
            <p:ph sz="half" idx="1"/>
          </p:nvPr>
        </p:nvSpPr>
        <p:spPr>
          <a:xfrm>
            <a:off x="838200" y="1825625"/>
            <a:ext cx="5181600" cy="4351338"/>
          </a:xfrm>
        </p:spPr>
        <p:txBody>
          <a:bodyPr/>
          <a:lstStyle>
            <a:lvl1pPr marL="0" indent="0">
              <a:buNone/>
              <a:defRPr/>
            </a:lvl1pPr>
            <a:lvl2pPr marL="457200" indent="0">
              <a:buNone/>
              <a:defRPr/>
            </a:lvl2pPr>
            <a:lvl3pPr marL="914400" indent="0">
              <a:buNone/>
              <a:defRPr/>
            </a:lvl3pPr>
          </a:lstStyle>
          <a:p>
            <a:pPr lvl="0"/>
            <a:r>
              <a:rPr lang="de-DE"/>
              <a:t>Mastertextformat bearbeiten</a:t>
            </a:r>
          </a:p>
          <a:p>
            <a:pPr lvl="1"/>
            <a:r>
              <a:rPr lang="de-DE"/>
              <a:t>Zweite Ebene</a:t>
            </a:r>
          </a:p>
          <a:p>
            <a:pPr lvl="2"/>
            <a:r>
              <a:rPr lang="de-DE"/>
              <a:t>Dritte Ebene</a:t>
            </a:r>
          </a:p>
        </p:txBody>
      </p:sp>
      <p:sp>
        <p:nvSpPr>
          <p:cNvPr id="4" name="Content Placeholder 3">
            <a:extLst>
              <a:ext uri="{FF2B5EF4-FFF2-40B4-BE49-F238E27FC236}">
                <a16:creationId xmlns:a16="http://schemas.microsoft.com/office/drawing/2014/main" id="{3FFF0660-D7AC-4C49-8907-DFB84E5C822C}"/>
              </a:ext>
            </a:extLst>
          </p:cNvPr>
          <p:cNvSpPr>
            <a:spLocks noGrp="1"/>
          </p:cNvSpPr>
          <p:nvPr>
            <p:ph sz="half" idx="2"/>
          </p:nvPr>
        </p:nvSpPr>
        <p:spPr>
          <a:xfrm>
            <a:off x="6172200" y="1825625"/>
            <a:ext cx="5181600" cy="4351338"/>
          </a:xfrm>
        </p:spPr>
        <p:txBody>
          <a:bodyPr/>
          <a:lstStyle>
            <a:lvl1pPr marL="0" indent="0">
              <a:buNone/>
              <a:defRPr/>
            </a:lvl1pPr>
            <a:lvl2pPr marL="457200" indent="0">
              <a:buNone/>
              <a:defRPr/>
            </a:lvl2pPr>
            <a:lvl3pPr marL="914400" indent="0">
              <a:buNone/>
              <a:defRPr/>
            </a:lvl3pPr>
          </a:lstStyle>
          <a:p>
            <a:pPr lvl="0"/>
            <a:r>
              <a:rPr lang="de-DE"/>
              <a:t>Mastertextformat bearbeiten</a:t>
            </a:r>
          </a:p>
          <a:p>
            <a:pPr lvl="1"/>
            <a:r>
              <a:rPr lang="de-DE"/>
              <a:t>Zweite Ebene</a:t>
            </a:r>
          </a:p>
          <a:p>
            <a:pPr lvl="2"/>
            <a:r>
              <a:rPr lang="de-DE"/>
              <a:t>Dritte Ebene</a:t>
            </a:r>
          </a:p>
        </p:txBody>
      </p:sp>
      <p:sp>
        <p:nvSpPr>
          <p:cNvPr id="6" name="Footer Placeholder 5">
            <a:extLst>
              <a:ext uri="{FF2B5EF4-FFF2-40B4-BE49-F238E27FC236}">
                <a16:creationId xmlns:a16="http://schemas.microsoft.com/office/drawing/2014/main" id="{2EDDB5A4-0630-4B40-B488-9A976EC8A115}"/>
              </a:ext>
            </a:extLst>
          </p:cNvPr>
          <p:cNvSpPr>
            <a:spLocks noGrp="1"/>
          </p:cNvSpPr>
          <p:nvPr>
            <p:ph type="ftr" sz="quarter" idx="11"/>
          </p:nvPr>
        </p:nvSpPr>
        <p:spPr/>
        <p:txBody>
          <a:bodyPr/>
          <a:lstStyle/>
          <a:p>
            <a:r>
              <a:rPr lang="en-US"/>
              <a:t>thorstenbutz</a:t>
            </a:r>
          </a:p>
        </p:txBody>
      </p:sp>
    </p:spTree>
    <p:extLst>
      <p:ext uri="{BB962C8B-B14F-4D97-AF65-F5344CB8AC3E}">
        <p14:creationId xmlns:p14="http://schemas.microsoft.com/office/powerpoint/2010/main" val="218140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with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4E4B-FF11-4A36-9627-0AAB48872E94}"/>
              </a:ext>
            </a:extLst>
          </p:cNvPr>
          <p:cNvSpPr>
            <a:spLocks noGrp="1"/>
          </p:cNvSpPr>
          <p:nvPr>
            <p:ph type="title"/>
          </p:nvPr>
        </p:nvSpPr>
        <p:spPr/>
        <p:txBody>
          <a:bodyPr/>
          <a:lstStyle/>
          <a:p>
            <a:r>
              <a:rPr lang="de-DE"/>
              <a:t>Mastertitelformat bearbeiten</a:t>
            </a:r>
            <a:endParaRPr lang="en-US"/>
          </a:p>
        </p:txBody>
      </p:sp>
      <p:sp>
        <p:nvSpPr>
          <p:cNvPr id="3" name="Content Placeholder 2">
            <a:extLst>
              <a:ext uri="{FF2B5EF4-FFF2-40B4-BE49-F238E27FC236}">
                <a16:creationId xmlns:a16="http://schemas.microsoft.com/office/drawing/2014/main" id="{546CDB03-2E67-470F-9D63-67094F32D62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p:txBody>
      </p:sp>
      <p:sp>
        <p:nvSpPr>
          <p:cNvPr id="4" name="Content Placeholder 3">
            <a:extLst>
              <a:ext uri="{FF2B5EF4-FFF2-40B4-BE49-F238E27FC236}">
                <a16:creationId xmlns:a16="http://schemas.microsoft.com/office/drawing/2014/main" id="{3FFF0660-D7AC-4C49-8907-DFB84E5C822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p:txBody>
      </p:sp>
      <p:sp>
        <p:nvSpPr>
          <p:cNvPr id="6" name="Footer Placeholder 5">
            <a:extLst>
              <a:ext uri="{FF2B5EF4-FFF2-40B4-BE49-F238E27FC236}">
                <a16:creationId xmlns:a16="http://schemas.microsoft.com/office/drawing/2014/main" id="{2EDDB5A4-0630-4B40-B488-9A976EC8A115}"/>
              </a:ext>
            </a:extLst>
          </p:cNvPr>
          <p:cNvSpPr>
            <a:spLocks noGrp="1"/>
          </p:cNvSpPr>
          <p:nvPr>
            <p:ph type="ftr" sz="quarter" idx="11"/>
          </p:nvPr>
        </p:nvSpPr>
        <p:spPr/>
        <p:txBody>
          <a:bodyPr/>
          <a:lstStyle/>
          <a:p>
            <a:r>
              <a:rPr lang="en-US"/>
              <a:t>thorstenbutz</a:t>
            </a:r>
          </a:p>
        </p:txBody>
      </p:sp>
    </p:spTree>
    <p:extLst>
      <p:ext uri="{BB962C8B-B14F-4D97-AF65-F5344CB8AC3E}">
        <p14:creationId xmlns:p14="http://schemas.microsoft.com/office/powerpoint/2010/main" val="420441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without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EFB9-8E36-4671-A151-3CE666AE07E3}"/>
              </a:ext>
            </a:extLst>
          </p:cNvPr>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a:extLst>
              <a:ext uri="{FF2B5EF4-FFF2-40B4-BE49-F238E27FC236}">
                <a16:creationId xmlns:a16="http://schemas.microsoft.com/office/drawing/2014/main" id="{76028DAC-E36D-4E77-A308-72BCE66FC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a:extLst>
              <a:ext uri="{FF2B5EF4-FFF2-40B4-BE49-F238E27FC236}">
                <a16:creationId xmlns:a16="http://schemas.microsoft.com/office/drawing/2014/main" id="{5E9FE864-6B32-4AD3-80FE-67F8E6BF7708}"/>
              </a:ext>
            </a:extLst>
          </p:cNvPr>
          <p:cNvSpPr>
            <a:spLocks noGrp="1"/>
          </p:cNvSpPr>
          <p:nvPr>
            <p:ph sz="half" idx="2"/>
          </p:nvPr>
        </p:nvSpPr>
        <p:spPr>
          <a:xfrm>
            <a:off x="839788" y="2505075"/>
            <a:ext cx="5157787" cy="3684588"/>
          </a:xfrm>
        </p:spPr>
        <p:txBody>
          <a:bodyPr/>
          <a:lstStyle>
            <a:lvl1pPr marL="0" indent="0">
              <a:buNone/>
              <a:defRPr/>
            </a:lvl1pPr>
            <a:lvl2pPr marL="457200" indent="0">
              <a:buNone/>
              <a:defRPr/>
            </a:lvl2pPr>
            <a:lvl3pPr marL="914400" indent="0">
              <a:buNone/>
              <a:defRPr/>
            </a:lvl3pPr>
          </a:lstStyle>
          <a:p>
            <a:pPr lvl="0"/>
            <a:r>
              <a:rPr lang="de-DE"/>
              <a:t>Mastertextformat bearbeiten</a:t>
            </a:r>
          </a:p>
          <a:p>
            <a:pPr lvl="1"/>
            <a:r>
              <a:rPr lang="de-DE"/>
              <a:t>Zweite Ebene</a:t>
            </a:r>
          </a:p>
          <a:p>
            <a:pPr lvl="2"/>
            <a:r>
              <a:rPr lang="de-DE"/>
              <a:t>Dritte Ebene</a:t>
            </a:r>
          </a:p>
        </p:txBody>
      </p:sp>
      <p:sp>
        <p:nvSpPr>
          <p:cNvPr id="5" name="Text Placeholder 4">
            <a:extLst>
              <a:ext uri="{FF2B5EF4-FFF2-40B4-BE49-F238E27FC236}">
                <a16:creationId xmlns:a16="http://schemas.microsoft.com/office/drawing/2014/main" id="{0A92C74A-E752-499E-9FBC-B8FAA73601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a:extLst>
              <a:ext uri="{FF2B5EF4-FFF2-40B4-BE49-F238E27FC236}">
                <a16:creationId xmlns:a16="http://schemas.microsoft.com/office/drawing/2014/main" id="{6CCE6938-B95C-4603-A4BA-8F1431405AFC}"/>
              </a:ext>
            </a:extLst>
          </p:cNvPr>
          <p:cNvSpPr>
            <a:spLocks noGrp="1"/>
          </p:cNvSpPr>
          <p:nvPr>
            <p:ph sz="quarter" idx="4"/>
          </p:nvPr>
        </p:nvSpPr>
        <p:spPr>
          <a:xfrm>
            <a:off x="6172200" y="2505075"/>
            <a:ext cx="5183188" cy="3684588"/>
          </a:xfrm>
        </p:spPr>
        <p:txBody>
          <a:bodyPr/>
          <a:lstStyle>
            <a:lvl1pPr marL="0" indent="0">
              <a:buNone/>
              <a:defRPr/>
            </a:lvl1pPr>
            <a:lvl2pPr marL="457200" indent="0">
              <a:buNone/>
              <a:defRPr/>
            </a:lvl2pPr>
            <a:lvl3pPr marL="914400" indent="0">
              <a:buNone/>
              <a:defRPr/>
            </a:lvl3pPr>
          </a:lstStyle>
          <a:p>
            <a:pPr lvl="0"/>
            <a:r>
              <a:rPr lang="de-DE"/>
              <a:t>Mastertextformat bearbeiten</a:t>
            </a:r>
          </a:p>
          <a:p>
            <a:pPr lvl="1"/>
            <a:r>
              <a:rPr lang="de-DE"/>
              <a:t>Zweite Ebene</a:t>
            </a:r>
          </a:p>
          <a:p>
            <a:pPr lvl="2"/>
            <a:r>
              <a:rPr lang="de-DE"/>
              <a:t>Dritte Ebene</a:t>
            </a:r>
          </a:p>
        </p:txBody>
      </p:sp>
      <p:sp>
        <p:nvSpPr>
          <p:cNvPr id="8" name="Footer Placeholder 7">
            <a:extLst>
              <a:ext uri="{FF2B5EF4-FFF2-40B4-BE49-F238E27FC236}">
                <a16:creationId xmlns:a16="http://schemas.microsoft.com/office/drawing/2014/main" id="{57FE6799-84CA-48BE-BE54-3AB979BDA4EC}"/>
              </a:ext>
            </a:extLst>
          </p:cNvPr>
          <p:cNvSpPr>
            <a:spLocks noGrp="1"/>
          </p:cNvSpPr>
          <p:nvPr>
            <p:ph type="ftr" sz="quarter" idx="11"/>
          </p:nvPr>
        </p:nvSpPr>
        <p:spPr/>
        <p:txBody>
          <a:bodyPr/>
          <a:lstStyle/>
          <a:p>
            <a:r>
              <a:rPr lang="en-US"/>
              <a:t>thorstenbutz</a:t>
            </a:r>
          </a:p>
        </p:txBody>
      </p:sp>
    </p:spTree>
    <p:extLst>
      <p:ext uri="{BB962C8B-B14F-4D97-AF65-F5344CB8AC3E}">
        <p14:creationId xmlns:p14="http://schemas.microsoft.com/office/powerpoint/2010/main" val="419889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with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EFB9-8E36-4671-A151-3CE666AE07E3}"/>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 Placeholder 2">
            <a:extLst>
              <a:ext uri="{FF2B5EF4-FFF2-40B4-BE49-F238E27FC236}">
                <a16:creationId xmlns:a16="http://schemas.microsoft.com/office/drawing/2014/main" id="{76028DAC-E36D-4E77-A308-72BCE66FC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a:extLst>
              <a:ext uri="{FF2B5EF4-FFF2-40B4-BE49-F238E27FC236}">
                <a16:creationId xmlns:a16="http://schemas.microsoft.com/office/drawing/2014/main" id="{5E9FE864-6B32-4AD3-80FE-67F8E6BF770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p:txBody>
      </p:sp>
      <p:sp>
        <p:nvSpPr>
          <p:cNvPr id="5" name="Text Placeholder 4">
            <a:extLst>
              <a:ext uri="{FF2B5EF4-FFF2-40B4-BE49-F238E27FC236}">
                <a16:creationId xmlns:a16="http://schemas.microsoft.com/office/drawing/2014/main" id="{0A92C74A-E752-499E-9FBC-B8FAA73601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a:extLst>
              <a:ext uri="{FF2B5EF4-FFF2-40B4-BE49-F238E27FC236}">
                <a16:creationId xmlns:a16="http://schemas.microsoft.com/office/drawing/2014/main" id="{6CCE6938-B95C-4603-A4BA-8F1431405AF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p:txBody>
      </p:sp>
      <p:sp>
        <p:nvSpPr>
          <p:cNvPr id="8" name="Footer Placeholder 7">
            <a:extLst>
              <a:ext uri="{FF2B5EF4-FFF2-40B4-BE49-F238E27FC236}">
                <a16:creationId xmlns:a16="http://schemas.microsoft.com/office/drawing/2014/main" id="{57FE6799-84CA-48BE-BE54-3AB979BDA4EC}"/>
              </a:ext>
            </a:extLst>
          </p:cNvPr>
          <p:cNvSpPr>
            <a:spLocks noGrp="1"/>
          </p:cNvSpPr>
          <p:nvPr>
            <p:ph type="ftr" sz="quarter" idx="11"/>
          </p:nvPr>
        </p:nvSpPr>
        <p:spPr/>
        <p:txBody>
          <a:bodyPr/>
          <a:lstStyle/>
          <a:p>
            <a:r>
              <a:rPr lang="en-US"/>
              <a:t>thorstenbutz</a:t>
            </a:r>
          </a:p>
        </p:txBody>
      </p:sp>
    </p:spTree>
    <p:extLst>
      <p:ext uri="{BB962C8B-B14F-4D97-AF65-F5344CB8AC3E}">
        <p14:creationId xmlns:p14="http://schemas.microsoft.com/office/powerpoint/2010/main" val="56289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B3B9B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B2A21-7B75-4635-AD98-A0A37BEB671D}"/>
              </a:ext>
            </a:extLst>
          </p:cNvPr>
          <p:cNvSpPr>
            <a:spLocks noGrp="1"/>
          </p:cNvSpPr>
          <p:nvPr>
            <p:ph type="title"/>
          </p:nvPr>
        </p:nvSpPr>
        <p:spPr>
          <a:xfrm>
            <a:off x="838200" y="365125"/>
            <a:ext cx="10515600" cy="780769"/>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a:extLst>
              <a:ext uri="{FF2B5EF4-FFF2-40B4-BE49-F238E27FC236}">
                <a16:creationId xmlns:a16="http://schemas.microsoft.com/office/drawing/2014/main" id="{DDD6A2AB-3439-42BF-A097-0201EC7493D1}"/>
              </a:ext>
            </a:extLst>
          </p:cNvPr>
          <p:cNvSpPr>
            <a:spLocks noGrp="1"/>
          </p:cNvSpPr>
          <p:nvPr>
            <p:ph type="body" idx="1"/>
          </p:nvPr>
        </p:nvSpPr>
        <p:spPr>
          <a:xfrm>
            <a:off x="838200" y="1423686"/>
            <a:ext cx="10515600" cy="4753277"/>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E49EED68-B9A3-4F77-9B03-8E7085C004EF}"/>
              </a:ext>
            </a:extLst>
          </p:cNvPr>
          <p:cNvSpPr>
            <a:spLocks noGrp="1"/>
          </p:cNvSpPr>
          <p:nvPr>
            <p:ph type="ftr" sz="quarter" idx="3"/>
          </p:nvPr>
        </p:nvSpPr>
        <p:spPr>
          <a:xfrm>
            <a:off x="9178724" y="6327085"/>
            <a:ext cx="2175075" cy="365125"/>
          </a:xfrm>
          <a:prstGeom prst="rect">
            <a:avLst/>
          </a:prstGeom>
        </p:spPr>
        <p:txBody>
          <a:bodyPr vert="horz" lIns="91440" tIns="45720" rIns="91440" bIns="45720" rtlCol="0" anchor="ctr"/>
          <a:lstStyle>
            <a:lvl1pPr algn="l">
              <a:defRPr sz="1800">
                <a:solidFill>
                  <a:schemeClr val="tx1"/>
                </a:solidFill>
                <a:latin typeface="Segoe UI" panose="020B0502040204020203" pitchFamily="34" charset="0"/>
                <a:cs typeface="Segoe UI" panose="020B0502040204020203" pitchFamily="34" charset="0"/>
              </a:defRPr>
            </a:lvl1pPr>
          </a:lstStyle>
          <a:p>
            <a:r>
              <a:rPr lang="en-US"/>
              <a:t>thorstenbutz</a:t>
            </a:r>
            <a:endParaRPr lang="en-US" dirty="0"/>
          </a:p>
        </p:txBody>
      </p:sp>
      <p:sp>
        <p:nvSpPr>
          <p:cNvPr id="6" name="Rectangle 5">
            <a:extLst>
              <a:ext uri="{FF2B5EF4-FFF2-40B4-BE49-F238E27FC236}">
                <a16:creationId xmlns:a16="http://schemas.microsoft.com/office/drawing/2014/main" id="{F7C98041-6681-45A5-AEB0-419EF10F1958}"/>
              </a:ext>
            </a:extLst>
          </p:cNvPr>
          <p:cNvSpPr/>
          <p:nvPr userDrawn="1"/>
        </p:nvSpPr>
        <p:spPr>
          <a:xfrm>
            <a:off x="8889357" y="6327085"/>
            <a:ext cx="393539" cy="393539"/>
          </a:xfrm>
          <a:prstGeom prst="rect">
            <a:avLst/>
          </a:pr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7906A78-65EE-4222-B502-834EDD88B1E2}"/>
              </a:ext>
            </a:extLst>
          </p:cNvPr>
          <p:cNvSpPr/>
          <p:nvPr userDrawn="1"/>
        </p:nvSpPr>
        <p:spPr>
          <a:xfrm>
            <a:off x="103207" y="5522993"/>
            <a:ext cx="1307939" cy="1307939"/>
          </a:xfrm>
          <a:prstGeom prst="rect">
            <a:avLst/>
          </a:prstGeom>
          <a:blipFill>
            <a:blip r:embed="rId18">
              <a:alphaModFix amt="6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377244"/>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58" r:id="rId3"/>
    <p:sldLayoutId id="2147483667" r:id="rId4"/>
    <p:sldLayoutId id="2147483651" r:id="rId5"/>
    <p:sldLayoutId id="2147483652" r:id="rId6"/>
    <p:sldLayoutId id="2147483659" r:id="rId7"/>
    <p:sldLayoutId id="2147483653" r:id="rId8"/>
    <p:sldLayoutId id="2147483660" r:id="rId9"/>
    <p:sldLayoutId id="2147483654" r:id="rId10"/>
    <p:sldLayoutId id="2147483655" r:id="rId11"/>
    <p:sldLayoutId id="2147483656" r:id="rId12"/>
    <p:sldLayoutId id="2147483661" r:id="rId13"/>
    <p:sldLayoutId id="2147483657" r:id="rId14"/>
    <p:sldLayoutId id="2147483676" r:id="rId15"/>
  </p:sldLayoutIdLst>
  <p:hf sldNum="0" hdr="0" dt="0"/>
  <p:txStyles>
    <p:titleStyle>
      <a:lvl1pPr algn="l" defTabSz="914400" rtl="0" eaLnBrk="1" latinLnBrk="0" hangingPunct="1">
        <a:lnSpc>
          <a:spcPct val="90000"/>
        </a:lnSpc>
        <a:spcBef>
          <a:spcPct val="0"/>
        </a:spcBef>
        <a:buNone/>
        <a:defRPr sz="4400" kern="1200">
          <a:solidFill>
            <a:srgbClr val="004D49"/>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3B9B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366669"/>
      </p:ext>
    </p:extLst>
  </p:cSld>
  <p:clrMap bg1="lt1" tx1="dk1" bg2="lt2" tx2="dk2" accent1="accent1" accent2="accent2" accent3="accent3" accent4="accent4" accent5="accent5" accent6="accent6" hlink="hlink" folHlink="folHlink"/>
  <p:sldLayoutIdLst>
    <p:sldLayoutId id="2147483674" r:id="rId1"/>
    <p:sldLayoutId id="2147483675" r:id="rId2"/>
  </p:sldLayoutIdLst>
  <p:hf sldNum="0" hdr="0" dt="0"/>
  <p:txStyles>
    <p:titleStyle>
      <a:lvl1pPr algn="l" defTabSz="914400" rtl="0" eaLnBrk="1" latinLnBrk="0" hangingPunct="1">
        <a:lnSpc>
          <a:spcPct val="90000"/>
        </a:lnSpc>
        <a:spcBef>
          <a:spcPct val="0"/>
        </a:spcBef>
        <a:buNone/>
        <a:defRPr sz="4400" kern="1200">
          <a:solidFill>
            <a:srgbClr val="004D49"/>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3B9B5"/>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44DF8A2-F171-4CC9-847D-D11B74B76C13}"/>
              </a:ext>
            </a:extLst>
          </p:cNvPr>
          <p:cNvSpPr/>
          <p:nvPr userDrawn="1"/>
        </p:nvSpPr>
        <p:spPr>
          <a:xfrm rot="20845192">
            <a:off x="2038965" y="-4610010"/>
            <a:ext cx="13293388" cy="12491330"/>
          </a:xfrm>
          <a:custGeom>
            <a:avLst/>
            <a:gdLst>
              <a:gd name="connsiteX0" fmla="*/ 0 w 13293388"/>
              <a:gd name="connsiteY0" fmla="*/ 11567827 h 12491330"/>
              <a:gd name="connsiteX1" fmla="*/ 4138256 w 13293388"/>
              <a:gd name="connsiteY1" fmla="*/ 12491330 h 12491330"/>
              <a:gd name="connsiteX2" fmla="*/ 0 w 13293388"/>
              <a:gd name="connsiteY2" fmla="*/ 12491330 h 12491330"/>
              <a:gd name="connsiteX3" fmla="*/ 0 w 13293388"/>
              <a:gd name="connsiteY3" fmla="*/ 3086484 h 12491330"/>
              <a:gd name="connsiteX4" fmla="*/ 10425109 w 13293388"/>
              <a:gd name="connsiteY4" fmla="*/ 5412977 h 12491330"/>
              <a:gd name="connsiteX5" fmla="*/ 8931404 w 13293388"/>
              <a:gd name="connsiteY5" fmla="*/ 12106332 h 12491330"/>
              <a:gd name="connsiteX6" fmla="*/ 0 w 13293388"/>
              <a:gd name="connsiteY6" fmla="*/ 10113178 h 12491330"/>
              <a:gd name="connsiteX7" fmla="*/ 13293388 w 13293388"/>
              <a:gd name="connsiteY7" fmla="*/ 0 h 12491330"/>
              <a:gd name="connsiteX8" fmla="*/ 13293387 w 13293388"/>
              <a:gd name="connsiteY8" fmla="*/ 612517 h 12491330"/>
              <a:gd name="connsiteX9" fmla="*/ 10548675 w 13293388"/>
              <a:gd name="connsiteY9" fmla="*/ 0 h 1249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93388" h="12491330">
                <a:moveTo>
                  <a:pt x="0" y="11567827"/>
                </a:moveTo>
                <a:lnTo>
                  <a:pt x="4138256" y="12491330"/>
                </a:lnTo>
                <a:lnTo>
                  <a:pt x="0" y="12491330"/>
                </a:lnTo>
                <a:close/>
                <a:moveTo>
                  <a:pt x="0" y="3086484"/>
                </a:moveTo>
                <a:lnTo>
                  <a:pt x="10425109" y="5412977"/>
                </a:lnTo>
                <a:lnTo>
                  <a:pt x="8931404" y="12106332"/>
                </a:lnTo>
                <a:lnTo>
                  <a:pt x="0" y="10113178"/>
                </a:lnTo>
                <a:close/>
                <a:moveTo>
                  <a:pt x="13293388" y="0"/>
                </a:moveTo>
                <a:lnTo>
                  <a:pt x="13293387" y="612517"/>
                </a:lnTo>
                <a:lnTo>
                  <a:pt x="10548675" y="0"/>
                </a:lnTo>
                <a:close/>
              </a:path>
            </a:pathLst>
          </a:custGeom>
          <a:blipFill dpi="0" rotWithShape="1">
            <a:blip r:embed="rId7">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FC17996D-8589-4714-9820-F726F7BE04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2FD80F5-3F6B-46BE-8FFC-A8BDCC7F7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94BBA52D-4171-4F2E-80C8-CE60ACEB96AE}"/>
              </a:ext>
            </a:extLst>
          </p:cNvPr>
          <p:cNvSpPr>
            <a:spLocks noGrp="1"/>
          </p:cNvSpPr>
          <p:nvPr>
            <p:ph type="ftr" sz="quarter" idx="3"/>
          </p:nvPr>
        </p:nvSpPr>
        <p:spPr>
          <a:xfrm>
            <a:off x="9180576" y="6327648"/>
            <a:ext cx="2176272" cy="365125"/>
          </a:xfrm>
          <a:prstGeom prst="rect">
            <a:avLst/>
          </a:prstGeom>
        </p:spPr>
        <p:txBody>
          <a:bodyPr vert="horz" lIns="91440" tIns="45720" rIns="91440" bIns="45720" rtlCol="0" anchor="ctr"/>
          <a:lstStyle>
            <a:lvl1pPr algn="l">
              <a:defRPr sz="1800">
                <a:solidFill>
                  <a:schemeClr val="tx1"/>
                </a:solidFill>
                <a:latin typeface="Segoe UI" panose="020B0502040204020203" pitchFamily="34" charset="0"/>
                <a:cs typeface="Segoe UI" panose="020B0502040204020203" pitchFamily="34" charset="0"/>
              </a:defRPr>
            </a:lvl1pPr>
          </a:lstStyle>
          <a:p>
            <a:r>
              <a:rPr lang="en-US"/>
              <a:t>thorstenbutz</a:t>
            </a:r>
            <a:endParaRPr lang="en-US" dirty="0"/>
          </a:p>
        </p:txBody>
      </p:sp>
    </p:spTree>
    <p:extLst>
      <p:ext uri="{BB962C8B-B14F-4D97-AF65-F5344CB8AC3E}">
        <p14:creationId xmlns:p14="http://schemas.microsoft.com/office/powerpoint/2010/main" val="33114340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77" r:id="rId4"/>
    <p:sldLayoutId id="2147483670" r:id="rId5"/>
  </p:sldLayoutIdLst>
  <p:hf sldNum="0" hdr="0" dt="0"/>
  <p:txStyles>
    <p:titleStyle>
      <a:lvl1pPr algn="l" defTabSz="914400" rtl="0" eaLnBrk="1" latinLnBrk="0" hangingPunct="1">
        <a:lnSpc>
          <a:spcPct val="90000"/>
        </a:lnSpc>
        <a:spcBef>
          <a:spcPct val="0"/>
        </a:spcBef>
        <a:buNone/>
        <a:defRPr sz="4400" kern="1200">
          <a:solidFill>
            <a:srgbClr val="004D49"/>
          </a:solidFill>
          <a:latin typeface="Segoe UI" panose="020B0502040204020203" pitchFamily="34" charset="0"/>
          <a:ea typeface="+mj-ea"/>
          <a:cs typeface="Segoe UI" panose="020B05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DF63C0-7899-484C-A4D0-4E094D7D8514}"/>
              </a:ext>
            </a:extLst>
          </p:cNvPr>
          <p:cNvSpPr>
            <a:spLocks noGrp="1"/>
          </p:cNvSpPr>
          <p:nvPr>
            <p:ph type="ctrTitle"/>
          </p:nvPr>
        </p:nvSpPr>
        <p:spPr/>
        <p:txBody>
          <a:bodyPr/>
          <a:lstStyle/>
          <a:p>
            <a:r>
              <a:rPr lang="en-US"/>
              <a:t>PowerShell Core –</a:t>
            </a:r>
            <a:br>
              <a:rPr lang="en-DE"/>
            </a:br>
            <a:r>
              <a:rPr lang="en-DE"/>
              <a:t>  </a:t>
            </a:r>
            <a:r>
              <a:rPr lang="en-US"/>
              <a:t> from an OP's perspective</a:t>
            </a:r>
            <a:endParaRPr lang="en-US" dirty="0"/>
          </a:p>
        </p:txBody>
      </p:sp>
      <p:sp>
        <p:nvSpPr>
          <p:cNvPr id="5" name="Subtitle 4">
            <a:extLst>
              <a:ext uri="{FF2B5EF4-FFF2-40B4-BE49-F238E27FC236}">
                <a16:creationId xmlns:a16="http://schemas.microsoft.com/office/drawing/2014/main" id="{DA3D2870-C39A-437F-AE7C-28D23BA6E53D}"/>
              </a:ext>
            </a:extLst>
          </p:cNvPr>
          <p:cNvSpPr>
            <a:spLocks noGrp="1"/>
          </p:cNvSpPr>
          <p:nvPr>
            <p:ph type="subTitle" idx="1"/>
          </p:nvPr>
        </p:nvSpPr>
        <p:spPr/>
        <p:txBody>
          <a:bodyPr/>
          <a:lstStyle/>
          <a:p>
            <a:r>
              <a:rPr lang="en-DE"/>
              <a:t>Thorsten Butz</a:t>
            </a:r>
            <a:endParaRPr lang="en-US" dirty="0"/>
          </a:p>
        </p:txBody>
      </p:sp>
    </p:spTree>
    <p:extLst>
      <p:ext uri="{BB962C8B-B14F-4D97-AF65-F5344CB8AC3E}">
        <p14:creationId xmlns:p14="http://schemas.microsoft.com/office/powerpoint/2010/main" val="205213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C154F-F2C8-4255-8667-5AA1BD0F1C64}"/>
              </a:ext>
            </a:extLst>
          </p:cNvPr>
          <p:cNvSpPr>
            <a:spLocks noGrp="1"/>
          </p:cNvSpPr>
          <p:nvPr>
            <p:ph type="title"/>
          </p:nvPr>
        </p:nvSpPr>
        <p:spPr/>
        <p:txBody>
          <a:bodyPr/>
          <a:lstStyle/>
          <a:p>
            <a:r>
              <a:rPr lang="en-US"/>
              <a:t>S</a:t>
            </a:r>
            <a:r>
              <a:rPr lang="en-DE"/>
              <a:t>S</a:t>
            </a:r>
            <a:r>
              <a:rPr lang="en-US"/>
              <a:t>H</a:t>
            </a:r>
            <a:r>
              <a:rPr lang="en-DE"/>
              <a:t>d configuration WS 2019*</a:t>
            </a:r>
          </a:p>
        </p:txBody>
      </p:sp>
      <p:sp>
        <p:nvSpPr>
          <p:cNvPr id="3" name="Inhaltsplatzhalter 2">
            <a:extLst>
              <a:ext uri="{FF2B5EF4-FFF2-40B4-BE49-F238E27FC236}">
                <a16:creationId xmlns:a16="http://schemas.microsoft.com/office/drawing/2014/main" id="{5DBB554C-FAE8-48FE-BF92-4596A21C6BBD}"/>
              </a:ext>
            </a:extLst>
          </p:cNvPr>
          <p:cNvSpPr>
            <a:spLocks noGrp="1"/>
          </p:cNvSpPr>
          <p:nvPr>
            <p:ph idx="1"/>
          </p:nvPr>
        </p:nvSpPr>
        <p:spPr/>
        <p:txBody>
          <a:bodyPr/>
          <a:lstStyle/>
          <a:p>
            <a:pPr marL="514350" indent="-514350">
              <a:buFont typeface="+mj-lt"/>
              <a:buAutoNum type="arabicPeriod"/>
            </a:pPr>
            <a:r>
              <a:rPr lang="en-US"/>
              <a:t>A</a:t>
            </a:r>
            <a:r>
              <a:rPr lang="en-DE"/>
              <a:t>d</a:t>
            </a:r>
            <a:r>
              <a:rPr lang="en-US"/>
              <a:t>d</a:t>
            </a:r>
            <a:r>
              <a:rPr lang="en-DE"/>
              <a:t> "</a:t>
            </a:r>
            <a:r>
              <a:rPr lang="en-US"/>
              <a:t>w</a:t>
            </a:r>
            <a:r>
              <a:rPr lang="en-DE"/>
              <a:t>i</a:t>
            </a:r>
            <a:r>
              <a:rPr lang="en-US"/>
              <a:t>n</a:t>
            </a:r>
            <a:r>
              <a:rPr lang="en-DE"/>
              <a:t>d</a:t>
            </a:r>
            <a:r>
              <a:rPr lang="en-US"/>
              <a:t>o</a:t>
            </a:r>
            <a:r>
              <a:rPr lang="en-DE"/>
              <a:t>w</a:t>
            </a:r>
            <a:r>
              <a:rPr lang="en-US"/>
              <a:t>s</a:t>
            </a:r>
            <a:r>
              <a:rPr lang="en-DE"/>
              <a:t> </a:t>
            </a:r>
            <a:r>
              <a:rPr lang="en-US"/>
              <a:t>c</a:t>
            </a:r>
            <a:r>
              <a:rPr lang="en-DE"/>
              <a:t>apability" from FOD iso or </a:t>
            </a:r>
            <a:r>
              <a:rPr lang="en-US"/>
              <a:t>o</a:t>
            </a:r>
            <a:r>
              <a:rPr lang="en-DE"/>
              <a:t>n</a:t>
            </a:r>
            <a:r>
              <a:rPr lang="en-US"/>
              <a:t>l</a:t>
            </a:r>
            <a:r>
              <a:rPr lang="en-DE"/>
              <a:t>i</a:t>
            </a:r>
            <a:r>
              <a:rPr lang="en-US"/>
              <a:t>n</a:t>
            </a:r>
            <a:r>
              <a:rPr lang="en-DE"/>
              <a:t>e</a:t>
            </a:r>
          </a:p>
          <a:p>
            <a:pPr marL="514350" indent="-514350">
              <a:buFont typeface="+mj-lt"/>
              <a:buAutoNum type="arabicPeriod"/>
            </a:pPr>
            <a:r>
              <a:rPr lang="en-DE"/>
              <a:t>Start-Services: sshd, ssh-agent</a:t>
            </a:r>
          </a:p>
          <a:p>
            <a:pPr marL="514350" indent="-514350">
              <a:buFont typeface="+mj-lt"/>
              <a:buAutoNum type="arabicPeriod"/>
            </a:pPr>
            <a:r>
              <a:rPr lang="en-DE"/>
              <a:t>Check Firewall (should be configured by setu</a:t>
            </a:r>
            <a:r>
              <a:rPr lang="en-US"/>
              <a:t>p</a:t>
            </a:r>
            <a:r>
              <a:rPr lang="en-DE"/>
              <a:t>)</a:t>
            </a:r>
          </a:p>
          <a:p>
            <a:pPr marL="514350" indent="-514350">
              <a:buFont typeface="+mj-lt"/>
              <a:buAutoNum type="arabicPeriod"/>
            </a:pPr>
            <a:r>
              <a:rPr lang="en-DE"/>
              <a:t>Add default shell via Registry</a:t>
            </a:r>
          </a:p>
          <a:p>
            <a:pPr marL="514350" indent="-514350">
              <a:buFont typeface="+mj-lt"/>
              <a:buAutoNum type="arabicPeriod"/>
            </a:pPr>
            <a:r>
              <a:rPr lang="en-DE"/>
              <a:t>Add subsystem “powershell” to sshd_config</a:t>
            </a:r>
          </a:p>
          <a:p>
            <a:endParaRPr lang="en-DE"/>
          </a:p>
          <a:p>
            <a:pPr marL="514350" indent="-514350">
              <a:buFont typeface="+mj-lt"/>
              <a:buAutoNum type="arabicPeriod"/>
            </a:pPr>
            <a:endParaRPr lang="en-DE"/>
          </a:p>
        </p:txBody>
      </p:sp>
      <p:sp>
        <p:nvSpPr>
          <p:cNvPr id="4" name="Fußzeilenplatzhalter 3">
            <a:extLst>
              <a:ext uri="{FF2B5EF4-FFF2-40B4-BE49-F238E27FC236}">
                <a16:creationId xmlns:a16="http://schemas.microsoft.com/office/drawing/2014/main" id="{9FC617E6-D65E-4A7F-BF33-4592D4E5F57A}"/>
              </a:ext>
            </a:extLst>
          </p:cNvPr>
          <p:cNvSpPr>
            <a:spLocks noGrp="1"/>
          </p:cNvSpPr>
          <p:nvPr>
            <p:ph type="ftr" sz="quarter" idx="11"/>
          </p:nvPr>
        </p:nvSpPr>
        <p:spPr/>
        <p:txBody>
          <a:bodyPr/>
          <a:lstStyle/>
          <a:p>
            <a:r>
              <a:rPr lang="en-US"/>
              <a:t>thorstenbutz</a:t>
            </a:r>
            <a:endParaRPr lang="en-US" dirty="0"/>
          </a:p>
        </p:txBody>
      </p:sp>
      <p:sp>
        <p:nvSpPr>
          <p:cNvPr id="5" name="Rechteck 4">
            <a:extLst>
              <a:ext uri="{FF2B5EF4-FFF2-40B4-BE49-F238E27FC236}">
                <a16:creationId xmlns:a16="http://schemas.microsoft.com/office/drawing/2014/main" id="{E4B933C2-9FBA-4019-8693-8A65DCE27FDA}"/>
              </a:ext>
            </a:extLst>
          </p:cNvPr>
          <p:cNvSpPr/>
          <p:nvPr/>
        </p:nvSpPr>
        <p:spPr>
          <a:xfrm>
            <a:off x="1837020" y="6322878"/>
            <a:ext cx="5670527" cy="369332"/>
          </a:xfrm>
          <a:prstGeom prst="rect">
            <a:avLst/>
          </a:prstGeom>
        </p:spPr>
        <p:txBody>
          <a:bodyPr wrap="none">
            <a:spAutoFit/>
          </a:bodyPr>
          <a:lstStyle/>
          <a:p>
            <a:r>
              <a:rPr lang="en-DE"/>
              <a:t>* </a:t>
            </a:r>
            <a:r>
              <a:rPr lang="en-US"/>
              <a:t>a</a:t>
            </a:r>
            <a:r>
              <a:rPr lang="en-DE"/>
              <a:t>lso applies to Win10-1809 and, </a:t>
            </a:r>
            <a:r>
              <a:rPr lang="en-US"/>
              <a:t>p</a:t>
            </a:r>
            <a:r>
              <a:rPr lang="en-DE"/>
              <a:t>r</a:t>
            </a:r>
            <a:r>
              <a:rPr lang="en-US"/>
              <a:t>o</a:t>
            </a:r>
            <a:r>
              <a:rPr lang="en-DE"/>
              <a:t>b</a:t>
            </a:r>
            <a:r>
              <a:rPr lang="en-US"/>
              <a:t>a</a:t>
            </a:r>
            <a:r>
              <a:rPr lang="en-DE"/>
              <a:t>bly, later releases </a:t>
            </a:r>
          </a:p>
        </p:txBody>
      </p:sp>
    </p:spTree>
    <p:extLst>
      <p:ext uri="{BB962C8B-B14F-4D97-AF65-F5344CB8AC3E}">
        <p14:creationId xmlns:p14="http://schemas.microsoft.com/office/powerpoint/2010/main" val="182369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C154F-F2C8-4255-8667-5AA1BD0F1C64}"/>
              </a:ext>
            </a:extLst>
          </p:cNvPr>
          <p:cNvSpPr>
            <a:spLocks noGrp="1"/>
          </p:cNvSpPr>
          <p:nvPr>
            <p:ph type="title"/>
          </p:nvPr>
        </p:nvSpPr>
        <p:spPr>
          <a:xfrm>
            <a:off x="838199" y="365125"/>
            <a:ext cx="10515600" cy="780769"/>
          </a:xfrm>
        </p:spPr>
        <p:txBody>
          <a:bodyPr/>
          <a:lstStyle/>
          <a:p>
            <a:r>
              <a:rPr lang="en-US"/>
              <a:t>N</a:t>
            </a:r>
            <a:r>
              <a:rPr lang="en-DE"/>
              <a:t>ot yet complete</a:t>
            </a:r>
          </a:p>
        </p:txBody>
      </p:sp>
      <p:sp>
        <p:nvSpPr>
          <p:cNvPr id="4" name="Fußzeilenplatzhalter 3">
            <a:extLst>
              <a:ext uri="{FF2B5EF4-FFF2-40B4-BE49-F238E27FC236}">
                <a16:creationId xmlns:a16="http://schemas.microsoft.com/office/drawing/2014/main" id="{9FC617E6-D65E-4A7F-BF33-4592D4E5F57A}"/>
              </a:ext>
            </a:extLst>
          </p:cNvPr>
          <p:cNvSpPr>
            <a:spLocks noGrp="1"/>
          </p:cNvSpPr>
          <p:nvPr>
            <p:ph type="ftr" sz="quarter" idx="11"/>
          </p:nvPr>
        </p:nvSpPr>
        <p:spPr/>
        <p:txBody>
          <a:bodyPr/>
          <a:lstStyle/>
          <a:p>
            <a:r>
              <a:rPr lang="en-US"/>
              <a:t>thorstenbutz</a:t>
            </a:r>
            <a:endParaRPr lang="en-US" dirty="0"/>
          </a:p>
        </p:txBody>
      </p:sp>
      <p:pic>
        <p:nvPicPr>
          <p:cNvPr id="6" name="Inhaltsplatzhalter 4">
            <a:extLst>
              <a:ext uri="{FF2B5EF4-FFF2-40B4-BE49-F238E27FC236}">
                <a16:creationId xmlns:a16="http://schemas.microsoft.com/office/drawing/2014/main" id="{5A91F133-4D1B-48D2-B7DD-7092D39ECBFA}"/>
              </a:ext>
            </a:extLst>
          </p:cNvPr>
          <p:cNvPicPr>
            <a:picLocks noChangeAspect="1"/>
          </p:cNvPicPr>
          <p:nvPr/>
        </p:nvPicPr>
        <p:blipFill>
          <a:blip r:embed="rId3"/>
          <a:stretch>
            <a:fillRect/>
          </a:stretch>
        </p:blipFill>
        <p:spPr>
          <a:xfrm>
            <a:off x="2375170" y="1364038"/>
            <a:ext cx="7153410" cy="4744903"/>
          </a:xfrm>
          <a:prstGeom prst="rect">
            <a:avLst/>
          </a:prstGeom>
          <a:noFill/>
        </p:spPr>
      </p:pic>
    </p:spTree>
    <p:extLst>
      <p:ext uri="{BB962C8B-B14F-4D97-AF65-F5344CB8AC3E}">
        <p14:creationId xmlns:p14="http://schemas.microsoft.com/office/powerpoint/2010/main" val="2326250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B76F54-C4A4-47F8-8683-25F99C8416FC}"/>
              </a:ext>
            </a:extLst>
          </p:cNvPr>
          <p:cNvSpPr>
            <a:spLocks noGrp="1"/>
          </p:cNvSpPr>
          <p:nvPr>
            <p:ph type="subTitle" idx="1"/>
          </p:nvPr>
        </p:nvSpPr>
        <p:spPr/>
        <p:txBody>
          <a:bodyPr/>
          <a:lstStyle/>
          <a:p>
            <a:r>
              <a:rPr lang="en-DE"/>
              <a:t>Call me a hipster:</a:t>
            </a:r>
          </a:p>
          <a:p>
            <a:r>
              <a:rPr lang="en-DE"/>
              <a:t>Managing AD from MacOS </a:t>
            </a:r>
            <a:endParaRPr lang="en-US" dirty="0"/>
          </a:p>
        </p:txBody>
      </p:sp>
      <p:sp>
        <p:nvSpPr>
          <p:cNvPr id="5" name="Footer Placeholder 4">
            <a:extLst>
              <a:ext uri="{FF2B5EF4-FFF2-40B4-BE49-F238E27FC236}">
                <a16:creationId xmlns:a16="http://schemas.microsoft.com/office/drawing/2014/main" id="{CB6B5BE9-A722-42E0-80FB-61B488D7D4E0}"/>
              </a:ext>
            </a:extLst>
          </p:cNvPr>
          <p:cNvSpPr>
            <a:spLocks noGrp="1"/>
          </p:cNvSpPr>
          <p:nvPr>
            <p:ph type="ftr" sz="quarter" idx="11"/>
          </p:nvPr>
        </p:nvSpPr>
        <p:spPr/>
        <p:txBody>
          <a:bodyPr/>
          <a:lstStyle/>
          <a:p>
            <a:pPr algn="l"/>
            <a:r>
              <a:rPr lang="en-US"/>
              <a:t>thorstenbutz</a:t>
            </a:r>
            <a:endParaRPr lang="en-US" dirty="0"/>
          </a:p>
        </p:txBody>
      </p:sp>
    </p:spTree>
    <p:extLst>
      <p:ext uri="{BB962C8B-B14F-4D97-AF65-F5344CB8AC3E}">
        <p14:creationId xmlns:p14="http://schemas.microsoft.com/office/powerpoint/2010/main" val="107175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B76F54-C4A4-47F8-8683-25F99C8416FC}"/>
              </a:ext>
            </a:extLst>
          </p:cNvPr>
          <p:cNvSpPr>
            <a:spLocks noGrp="1"/>
          </p:cNvSpPr>
          <p:nvPr>
            <p:ph type="subTitle" idx="1"/>
          </p:nvPr>
        </p:nvSpPr>
        <p:spPr/>
        <p:txBody>
          <a:bodyPr/>
          <a:lstStyle/>
          <a:p>
            <a:r>
              <a:rPr lang="en-DE"/>
              <a:t>Finally, the boss fight:</a:t>
            </a:r>
          </a:p>
          <a:p>
            <a:r>
              <a:rPr lang="en-DE"/>
              <a:t>Microsoft Exchange</a:t>
            </a:r>
            <a:endParaRPr lang="en-US" dirty="0"/>
          </a:p>
        </p:txBody>
      </p:sp>
      <p:sp>
        <p:nvSpPr>
          <p:cNvPr id="5" name="Footer Placeholder 4">
            <a:extLst>
              <a:ext uri="{FF2B5EF4-FFF2-40B4-BE49-F238E27FC236}">
                <a16:creationId xmlns:a16="http://schemas.microsoft.com/office/drawing/2014/main" id="{CB6B5BE9-A722-42E0-80FB-61B488D7D4E0}"/>
              </a:ext>
            </a:extLst>
          </p:cNvPr>
          <p:cNvSpPr>
            <a:spLocks noGrp="1"/>
          </p:cNvSpPr>
          <p:nvPr>
            <p:ph type="ftr" sz="quarter" idx="11"/>
          </p:nvPr>
        </p:nvSpPr>
        <p:spPr/>
        <p:txBody>
          <a:bodyPr/>
          <a:lstStyle/>
          <a:p>
            <a:pPr algn="l"/>
            <a:r>
              <a:rPr lang="en-US"/>
              <a:t>thorstenbutz</a:t>
            </a:r>
            <a:endParaRPr lang="en-US" dirty="0"/>
          </a:p>
        </p:txBody>
      </p:sp>
    </p:spTree>
    <p:extLst>
      <p:ext uri="{BB962C8B-B14F-4D97-AF65-F5344CB8AC3E}">
        <p14:creationId xmlns:p14="http://schemas.microsoft.com/office/powerpoint/2010/main" val="166994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4D5F7E-2B77-40A4-8A1D-BD099D069AAE}"/>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a:p>
        </p:txBody>
      </p:sp>
      <p:sp>
        <p:nvSpPr>
          <p:cNvPr id="9" name="Textfeld 8">
            <a:extLst>
              <a:ext uri="{FF2B5EF4-FFF2-40B4-BE49-F238E27FC236}">
                <a16:creationId xmlns:a16="http://schemas.microsoft.com/office/drawing/2014/main" id="{55099FBE-61F3-44C1-8C86-5C9838ADEE4E}"/>
              </a:ext>
            </a:extLst>
          </p:cNvPr>
          <p:cNvSpPr txBox="1"/>
          <p:nvPr/>
        </p:nvSpPr>
        <p:spPr>
          <a:xfrm>
            <a:off x="7336631" y="-385534"/>
            <a:ext cx="3614738" cy="2308324"/>
          </a:xfrm>
          <a:prstGeom prst="rect">
            <a:avLst/>
          </a:prstGeom>
          <a:noFill/>
        </p:spPr>
        <p:txBody>
          <a:bodyPr wrap="square" rtlCol="0">
            <a:spAutoFit/>
          </a:bodyPr>
          <a:lstStyle/>
          <a:p>
            <a:r>
              <a:rPr lang="en-US" sz="14400">
                <a:solidFill>
                  <a:srgbClr val="B3B9B5"/>
                </a:solidFill>
                <a:latin typeface="Segoe UI Black" panose="020B0A02040204020203" pitchFamily="34" charset="0"/>
                <a:ea typeface="Segoe UI Black" panose="020B0A02040204020203" pitchFamily="34" charset="0"/>
                <a:cs typeface="Segoe UI" panose="020B0502040204020203" pitchFamily="34" charset="0"/>
              </a:rPr>
              <a:t>ops</a:t>
            </a:r>
            <a:endParaRPr lang="en-DE" sz="14400">
              <a:solidFill>
                <a:srgbClr val="B3B9B5"/>
              </a:solidFill>
              <a:latin typeface="Segoe UI Black" panose="020B0A02040204020203" pitchFamily="34" charset="0"/>
              <a:ea typeface="Segoe UI Black" panose="020B0A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65201FE0-C4B3-4816-8521-7EF81531C6C0}"/>
              </a:ext>
            </a:extLst>
          </p:cNvPr>
          <p:cNvSpPr txBox="1"/>
          <p:nvPr/>
        </p:nvSpPr>
        <p:spPr>
          <a:xfrm>
            <a:off x="1579292" y="2262620"/>
            <a:ext cx="11679508" cy="707886"/>
          </a:xfrm>
          <a:prstGeom prst="rect">
            <a:avLst/>
          </a:prstGeom>
          <a:noFill/>
        </p:spPr>
        <p:txBody>
          <a:bodyPr wrap="square" rtlCol="0">
            <a:spAutoFit/>
          </a:bodyPr>
          <a:lstStyle/>
          <a:p>
            <a:r>
              <a:rPr lang="en-DE" sz="4000">
                <a:solidFill>
                  <a:schemeClr val="bg1"/>
                </a:solidFill>
              </a:rPr>
              <a:t>Open Source	</a:t>
            </a:r>
            <a:r>
              <a:rPr lang="en-DE" sz="4000"/>
              <a:t>	 	      	    </a:t>
            </a:r>
            <a:r>
              <a:rPr lang="en-DE" sz="4000">
                <a:solidFill>
                  <a:srgbClr val="B3B9B5"/>
                </a:solidFill>
              </a:rPr>
              <a:t>Maintenance</a:t>
            </a:r>
          </a:p>
        </p:txBody>
      </p:sp>
      <p:sp>
        <p:nvSpPr>
          <p:cNvPr id="11" name="TextBox 10">
            <a:extLst>
              <a:ext uri="{FF2B5EF4-FFF2-40B4-BE49-F238E27FC236}">
                <a16:creationId xmlns:a16="http://schemas.microsoft.com/office/drawing/2014/main" id="{D91C5541-45B4-4040-BC65-0F3B3ABF802B}"/>
              </a:ext>
            </a:extLst>
          </p:cNvPr>
          <p:cNvSpPr txBox="1"/>
          <p:nvPr/>
        </p:nvSpPr>
        <p:spPr>
          <a:xfrm>
            <a:off x="1579292" y="2945106"/>
            <a:ext cx="11679508" cy="707886"/>
          </a:xfrm>
          <a:prstGeom prst="rect">
            <a:avLst/>
          </a:prstGeom>
          <a:noFill/>
        </p:spPr>
        <p:txBody>
          <a:bodyPr wrap="square" rtlCol="0">
            <a:spAutoFit/>
          </a:bodyPr>
          <a:lstStyle/>
          <a:p>
            <a:r>
              <a:rPr lang="en-DE" sz="4000">
                <a:solidFill>
                  <a:schemeClr val="bg1"/>
                </a:solidFill>
              </a:rPr>
              <a:t>Agile development	</a:t>
            </a:r>
            <a:r>
              <a:rPr lang="en-DE" sz="4000"/>
              <a:t> 	    </a:t>
            </a:r>
            <a:r>
              <a:rPr lang="en-DE" sz="4000">
                <a:solidFill>
                  <a:srgbClr val="B3B9B5"/>
                </a:solidFill>
              </a:rPr>
              <a:t>Evolution</a:t>
            </a:r>
          </a:p>
        </p:txBody>
      </p:sp>
      <p:sp>
        <p:nvSpPr>
          <p:cNvPr id="12" name="TextBox 11">
            <a:extLst>
              <a:ext uri="{FF2B5EF4-FFF2-40B4-BE49-F238E27FC236}">
                <a16:creationId xmlns:a16="http://schemas.microsoft.com/office/drawing/2014/main" id="{02831C7B-89D8-49C2-8D35-3F5E4B220D83}"/>
              </a:ext>
            </a:extLst>
          </p:cNvPr>
          <p:cNvSpPr txBox="1"/>
          <p:nvPr/>
        </p:nvSpPr>
        <p:spPr>
          <a:xfrm>
            <a:off x="1579292" y="3716669"/>
            <a:ext cx="11679508" cy="707886"/>
          </a:xfrm>
          <a:prstGeom prst="rect">
            <a:avLst/>
          </a:prstGeom>
          <a:noFill/>
        </p:spPr>
        <p:txBody>
          <a:bodyPr wrap="square" rtlCol="0">
            <a:spAutoFit/>
          </a:bodyPr>
          <a:lstStyle/>
          <a:p>
            <a:r>
              <a:rPr lang="en-DE" sz="4000">
                <a:solidFill>
                  <a:schemeClr val="bg1"/>
                </a:solidFill>
              </a:rPr>
              <a:t>Minimzed OS	</a:t>
            </a:r>
            <a:r>
              <a:rPr lang="en-DE" sz="4000"/>
              <a:t> 			    </a:t>
            </a:r>
            <a:r>
              <a:rPr lang="en-DE" sz="4000">
                <a:solidFill>
                  <a:srgbClr val="B3B9B5"/>
                </a:solidFill>
              </a:rPr>
              <a:t>Full GUI servers </a:t>
            </a:r>
          </a:p>
        </p:txBody>
      </p:sp>
      <p:sp>
        <p:nvSpPr>
          <p:cNvPr id="13" name="TextBox 12">
            <a:extLst>
              <a:ext uri="{FF2B5EF4-FFF2-40B4-BE49-F238E27FC236}">
                <a16:creationId xmlns:a16="http://schemas.microsoft.com/office/drawing/2014/main" id="{903445F9-631B-40FC-968B-1C2ABD6BCC1F}"/>
              </a:ext>
            </a:extLst>
          </p:cNvPr>
          <p:cNvSpPr txBox="1"/>
          <p:nvPr/>
        </p:nvSpPr>
        <p:spPr>
          <a:xfrm>
            <a:off x="1579292" y="5176300"/>
            <a:ext cx="11679508" cy="707886"/>
          </a:xfrm>
          <a:prstGeom prst="rect">
            <a:avLst/>
          </a:prstGeom>
          <a:noFill/>
        </p:spPr>
        <p:txBody>
          <a:bodyPr wrap="square" rtlCol="0">
            <a:spAutoFit/>
          </a:bodyPr>
          <a:lstStyle/>
          <a:p>
            <a:r>
              <a:rPr lang="en-DE" sz="4000">
                <a:solidFill>
                  <a:schemeClr val="bg1"/>
                </a:solidFill>
              </a:rPr>
              <a:t>Alway online	</a:t>
            </a:r>
            <a:r>
              <a:rPr lang="en-DE" sz="4000"/>
              <a:t>	 	 	    </a:t>
            </a:r>
            <a:r>
              <a:rPr lang="en-DE" sz="4000">
                <a:solidFill>
                  <a:srgbClr val="B3B9B5"/>
                </a:solidFill>
              </a:rPr>
              <a:t>Often offline</a:t>
            </a:r>
          </a:p>
        </p:txBody>
      </p:sp>
      <p:sp>
        <p:nvSpPr>
          <p:cNvPr id="14" name="TextBox 13">
            <a:extLst>
              <a:ext uri="{FF2B5EF4-FFF2-40B4-BE49-F238E27FC236}">
                <a16:creationId xmlns:a16="http://schemas.microsoft.com/office/drawing/2014/main" id="{E705AC7E-EF23-4D26-91C5-7C19DB538796}"/>
              </a:ext>
            </a:extLst>
          </p:cNvPr>
          <p:cNvSpPr txBox="1"/>
          <p:nvPr/>
        </p:nvSpPr>
        <p:spPr>
          <a:xfrm>
            <a:off x="1579292" y="4398524"/>
            <a:ext cx="11679508" cy="707886"/>
          </a:xfrm>
          <a:prstGeom prst="rect">
            <a:avLst/>
          </a:prstGeom>
          <a:noFill/>
        </p:spPr>
        <p:txBody>
          <a:bodyPr wrap="square" rtlCol="0">
            <a:spAutoFit/>
          </a:bodyPr>
          <a:lstStyle/>
          <a:p>
            <a:r>
              <a:rPr lang="en-DE" sz="4000">
                <a:solidFill>
                  <a:schemeClr val="bg1"/>
                </a:solidFill>
              </a:rPr>
              <a:t>SSH, WSMan </a:t>
            </a:r>
            <a:r>
              <a:rPr lang="en-DE" sz="4000"/>
              <a:t>	 		    </a:t>
            </a:r>
            <a:r>
              <a:rPr lang="en-DE" sz="4000">
                <a:solidFill>
                  <a:srgbClr val="B3B9B5"/>
                </a:solidFill>
              </a:rPr>
              <a:t>RDP</a:t>
            </a:r>
          </a:p>
        </p:txBody>
      </p:sp>
      <p:sp>
        <p:nvSpPr>
          <p:cNvPr id="15" name="TextBox 14">
            <a:extLst>
              <a:ext uri="{FF2B5EF4-FFF2-40B4-BE49-F238E27FC236}">
                <a16:creationId xmlns:a16="http://schemas.microsoft.com/office/drawing/2014/main" id="{63CC1B6B-EA49-43F8-AC67-A9773CD19A8A}"/>
              </a:ext>
            </a:extLst>
          </p:cNvPr>
          <p:cNvSpPr txBox="1"/>
          <p:nvPr/>
        </p:nvSpPr>
        <p:spPr>
          <a:xfrm>
            <a:off x="1579292" y="1676625"/>
            <a:ext cx="11679508" cy="707886"/>
          </a:xfrm>
          <a:prstGeom prst="rect">
            <a:avLst/>
          </a:prstGeom>
          <a:noFill/>
        </p:spPr>
        <p:txBody>
          <a:bodyPr wrap="square" rtlCol="0">
            <a:spAutoFit/>
          </a:bodyPr>
          <a:lstStyle/>
          <a:p>
            <a:r>
              <a:rPr lang="en-DE" sz="4000">
                <a:solidFill>
                  <a:schemeClr val="bg1"/>
                </a:solidFill>
              </a:rPr>
              <a:t>Create Stuff	</a:t>
            </a:r>
            <a:r>
              <a:rPr lang="en-DE" sz="4000"/>
              <a:t>		 	    </a:t>
            </a:r>
            <a:r>
              <a:rPr lang="en-DE" sz="4000">
                <a:solidFill>
                  <a:srgbClr val="B3B9B5"/>
                </a:solidFill>
              </a:rPr>
              <a:t>Buy products</a:t>
            </a:r>
          </a:p>
        </p:txBody>
      </p:sp>
      <p:sp>
        <p:nvSpPr>
          <p:cNvPr id="16" name="TextBox 15">
            <a:extLst>
              <a:ext uri="{FF2B5EF4-FFF2-40B4-BE49-F238E27FC236}">
                <a16:creationId xmlns:a16="http://schemas.microsoft.com/office/drawing/2014/main" id="{EC178142-9081-462F-828B-C41D2EC35931}"/>
              </a:ext>
            </a:extLst>
          </p:cNvPr>
          <p:cNvSpPr txBox="1"/>
          <p:nvPr/>
        </p:nvSpPr>
        <p:spPr>
          <a:xfrm>
            <a:off x="1579292" y="5941376"/>
            <a:ext cx="11679508" cy="707886"/>
          </a:xfrm>
          <a:prstGeom prst="rect">
            <a:avLst/>
          </a:prstGeom>
          <a:noFill/>
        </p:spPr>
        <p:txBody>
          <a:bodyPr wrap="square" rtlCol="0">
            <a:spAutoFit/>
          </a:bodyPr>
          <a:lstStyle/>
          <a:p>
            <a:r>
              <a:rPr lang="en-DE" sz="4000">
                <a:solidFill>
                  <a:schemeClr val="bg1"/>
                </a:solidFill>
              </a:rPr>
              <a:t>Always current</a:t>
            </a:r>
            <a:r>
              <a:rPr lang="en-DE" sz="4000"/>
              <a:t> 		    	    </a:t>
            </a:r>
            <a:r>
              <a:rPr lang="en-DE" sz="4000">
                <a:solidFill>
                  <a:srgbClr val="B3B9B5"/>
                </a:solidFill>
              </a:rPr>
              <a:t>Legacy  software</a:t>
            </a:r>
          </a:p>
        </p:txBody>
      </p:sp>
      <p:sp>
        <p:nvSpPr>
          <p:cNvPr id="17" name="Textfeld 8">
            <a:extLst>
              <a:ext uri="{FF2B5EF4-FFF2-40B4-BE49-F238E27FC236}">
                <a16:creationId xmlns:a16="http://schemas.microsoft.com/office/drawing/2014/main" id="{550FA15A-2657-4ABD-8CD5-2CE011A2012F}"/>
              </a:ext>
            </a:extLst>
          </p:cNvPr>
          <p:cNvSpPr txBox="1"/>
          <p:nvPr/>
        </p:nvSpPr>
        <p:spPr>
          <a:xfrm>
            <a:off x="1217477" y="-385534"/>
            <a:ext cx="3614738" cy="2308324"/>
          </a:xfrm>
          <a:prstGeom prst="rect">
            <a:avLst/>
          </a:prstGeom>
          <a:noFill/>
        </p:spPr>
        <p:txBody>
          <a:bodyPr wrap="square" rtlCol="0">
            <a:spAutoFit/>
          </a:bodyPr>
          <a:lstStyle/>
          <a:p>
            <a:r>
              <a:rPr lang="en-DE" sz="14400">
                <a:solidFill>
                  <a:schemeClr val="bg1"/>
                </a:solidFill>
                <a:latin typeface="Segoe UI Black" panose="020B0A02040204020203" pitchFamily="34" charset="0"/>
                <a:ea typeface="Segoe UI Black" panose="020B0A02040204020203" pitchFamily="34" charset="0"/>
                <a:cs typeface="Segoe UI" panose="020B0502040204020203" pitchFamily="34" charset="0"/>
              </a:rPr>
              <a:t>dev</a:t>
            </a:r>
          </a:p>
        </p:txBody>
      </p:sp>
    </p:spTree>
    <p:extLst>
      <p:ext uri="{BB962C8B-B14F-4D97-AF65-F5344CB8AC3E}">
        <p14:creationId xmlns:p14="http://schemas.microsoft.com/office/powerpoint/2010/main" val="226861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E7A80F3-3FF1-49C8-BA64-7548614F55CB}"/>
              </a:ext>
            </a:extLst>
          </p:cNvPr>
          <p:cNvSpPr>
            <a:spLocks noGrp="1"/>
          </p:cNvSpPr>
          <p:nvPr>
            <p:ph type="body" idx="1"/>
          </p:nvPr>
        </p:nvSpPr>
        <p:spPr/>
        <p:txBody>
          <a:bodyPr/>
          <a:lstStyle/>
          <a:p>
            <a:endParaRPr lang="en-DE"/>
          </a:p>
        </p:txBody>
      </p:sp>
      <p:pic>
        <p:nvPicPr>
          <p:cNvPr id="9" name="Picture 8">
            <a:extLst>
              <a:ext uri="{FF2B5EF4-FFF2-40B4-BE49-F238E27FC236}">
                <a16:creationId xmlns:a16="http://schemas.microsoft.com/office/drawing/2014/main" id="{EC7427D6-098B-41A5-9FEF-CA31FCD020E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331700" cy="7035800"/>
          </a:xfrm>
          <a:prstGeom prst="rect">
            <a:avLst/>
          </a:prstGeom>
        </p:spPr>
      </p:pic>
    </p:spTree>
    <p:extLst>
      <p:ext uri="{BB962C8B-B14F-4D97-AF65-F5344CB8AC3E}">
        <p14:creationId xmlns:p14="http://schemas.microsoft.com/office/powerpoint/2010/main" val="4003698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C9C986-4F43-4BBE-8B52-FAFDDB8AFA88}"/>
              </a:ext>
            </a:extLst>
          </p:cNvPr>
          <p:cNvSpPr>
            <a:spLocks noGrp="1"/>
          </p:cNvSpPr>
          <p:nvPr>
            <p:ph type="ctrTitle"/>
          </p:nvPr>
        </p:nvSpPr>
        <p:spPr/>
        <p:txBody>
          <a:bodyPr/>
          <a:lstStyle/>
          <a:p>
            <a:r>
              <a:rPr lang="en-DE"/>
              <a:t>One more thing ?</a:t>
            </a:r>
          </a:p>
        </p:txBody>
      </p:sp>
      <p:sp>
        <p:nvSpPr>
          <p:cNvPr id="4" name="Fußzeilenplatzhalter 3">
            <a:extLst>
              <a:ext uri="{FF2B5EF4-FFF2-40B4-BE49-F238E27FC236}">
                <a16:creationId xmlns:a16="http://schemas.microsoft.com/office/drawing/2014/main" id="{D399F50E-A9ED-4CE0-9596-8E19D2FE6391}"/>
              </a:ext>
            </a:extLst>
          </p:cNvPr>
          <p:cNvSpPr>
            <a:spLocks noGrp="1"/>
          </p:cNvSpPr>
          <p:nvPr>
            <p:ph type="ftr" sz="quarter" idx="11"/>
          </p:nvPr>
        </p:nvSpPr>
        <p:spPr/>
        <p:txBody>
          <a:bodyPr/>
          <a:lstStyle/>
          <a:p>
            <a:r>
              <a:rPr lang="en-US"/>
              <a:t>thorstenbutz</a:t>
            </a:r>
            <a:endParaRPr lang="en-US" dirty="0"/>
          </a:p>
        </p:txBody>
      </p:sp>
    </p:spTree>
    <p:extLst>
      <p:ext uri="{BB962C8B-B14F-4D97-AF65-F5344CB8AC3E}">
        <p14:creationId xmlns:p14="http://schemas.microsoft.com/office/powerpoint/2010/main" val="106665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29A86-6487-4CEF-BDA5-0FEBFF773D4F}"/>
              </a:ext>
            </a:extLst>
          </p:cNvPr>
          <p:cNvSpPr>
            <a:spLocks noGrp="1"/>
          </p:cNvSpPr>
          <p:nvPr>
            <p:ph type="title"/>
          </p:nvPr>
        </p:nvSpPr>
        <p:spPr/>
        <p:txBody>
          <a:bodyPr>
            <a:normAutofit/>
          </a:bodyPr>
          <a:lstStyle/>
          <a:p>
            <a:r>
              <a:rPr lang="en-US"/>
              <a:t>The Revolution devours its own children? </a:t>
            </a:r>
            <a:endParaRPr lang="en-DE"/>
          </a:p>
        </p:txBody>
      </p:sp>
      <p:sp>
        <p:nvSpPr>
          <p:cNvPr id="4" name="Fußzeilenplatzhalter 3">
            <a:extLst>
              <a:ext uri="{FF2B5EF4-FFF2-40B4-BE49-F238E27FC236}">
                <a16:creationId xmlns:a16="http://schemas.microsoft.com/office/drawing/2014/main" id="{F35BAD5A-A843-4DFC-AD32-11C1F2CA546F}"/>
              </a:ext>
            </a:extLst>
          </p:cNvPr>
          <p:cNvSpPr>
            <a:spLocks noGrp="1"/>
          </p:cNvSpPr>
          <p:nvPr>
            <p:ph type="ftr" sz="quarter" idx="11"/>
          </p:nvPr>
        </p:nvSpPr>
        <p:spPr/>
        <p:txBody>
          <a:bodyPr/>
          <a:lstStyle/>
          <a:p>
            <a:r>
              <a:rPr lang="en-US"/>
              <a:t>thorstenbutz</a:t>
            </a:r>
            <a:endParaRPr lang="en-US" dirty="0"/>
          </a:p>
        </p:txBody>
      </p:sp>
      <p:pic>
        <p:nvPicPr>
          <p:cNvPr id="8" name="Grafik 7">
            <a:extLst>
              <a:ext uri="{FF2B5EF4-FFF2-40B4-BE49-F238E27FC236}">
                <a16:creationId xmlns:a16="http://schemas.microsoft.com/office/drawing/2014/main" id="{5DD5C44A-49C4-4278-A214-71BF99D2F391}"/>
              </a:ext>
            </a:extLst>
          </p:cNvPr>
          <p:cNvPicPr>
            <a:picLocks noChangeAspect="1"/>
          </p:cNvPicPr>
          <p:nvPr/>
        </p:nvPicPr>
        <p:blipFill>
          <a:blip r:embed="rId3"/>
          <a:stretch>
            <a:fillRect/>
          </a:stretch>
        </p:blipFill>
        <p:spPr>
          <a:xfrm>
            <a:off x="838199" y="1273563"/>
            <a:ext cx="5257801" cy="3322186"/>
          </a:xfrm>
          <a:prstGeom prst="rect">
            <a:avLst/>
          </a:prstGeom>
        </p:spPr>
      </p:pic>
      <p:pic>
        <p:nvPicPr>
          <p:cNvPr id="9" name="Grafik 8">
            <a:extLst>
              <a:ext uri="{FF2B5EF4-FFF2-40B4-BE49-F238E27FC236}">
                <a16:creationId xmlns:a16="http://schemas.microsoft.com/office/drawing/2014/main" id="{78118806-1CD5-447F-AC0B-23841644AF2F}"/>
              </a:ext>
            </a:extLst>
          </p:cNvPr>
          <p:cNvPicPr>
            <a:picLocks noChangeAspect="1"/>
          </p:cNvPicPr>
          <p:nvPr/>
        </p:nvPicPr>
        <p:blipFill>
          <a:blip r:embed="rId4"/>
          <a:stretch>
            <a:fillRect/>
          </a:stretch>
        </p:blipFill>
        <p:spPr>
          <a:xfrm>
            <a:off x="6259311" y="3429001"/>
            <a:ext cx="5511775" cy="2580554"/>
          </a:xfrm>
          <a:prstGeom prst="rect">
            <a:avLst/>
          </a:prstGeom>
        </p:spPr>
      </p:pic>
      <p:grpSp>
        <p:nvGrpSpPr>
          <p:cNvPr id="16" name="Gruppieren 15">
            <a:extLst>
              <a:ext uri="{FF2B5EF4-FFF2-40B4-BE49-F238E27FC236}">
                <a16:creationId xmlns:a16="http://schemas.microsoft.com/office/drawing/2014/main" id="{A038BC13-6913-49C4-8CB6-323F0385A422}"/>
              </a:ext>
            </a:extLst>
          </p:cNvPr>
          <p:cNvGrpSpPr/>
          <p:nvPr/>
        </p:nvGrpSpPr>
        <p:grpSpPr>
          <a:xfrm>
            <a:off x="8708572" y="365125"/>
            <a:ext cx="3483428" cy="1402276"/>
            <a:chOff x="8708572" y="365125"/>
            <a:chExt cx="3483428" cy="1402276"/>
          </a:xfrm>
        </p:grpSpPr>
        <p:sp>
          <p:nvSpPr>
            <p:cNvPr id="10" name="Textfeld 9">
              <a:extLst>
                <a:ext uri="{FF2B5EF4-FFF2-40B4-BE49-F238E27FC236}">
                  <a16:creationId xmlns:a16="http://schemas.microsoft.com/office/drawing/2014/main" id="{E98552F7-36E5-4684-96D2-D4F99E9E3D7B}"/>
                </a:ext>
              </a:extLst>
            </p:cNvPr>
            <p:cNvSpPr txBox="1"/>
            <p:nvPr/>
          </p:nvSpPr>
          <p:spPr>
            <a:xfrm>
              <a:off x="8708572" y="997960"/>
              <a:ext cx="3483428" cy="769441"/>
            </a:xfrm>
            <a:prstGeom prst="rect">
              <a:avLst/>
            </a:prstGeom>
            <a:noFill/>
          </p:spPr>
          <p:txBody>
            <a:bodyPr wrap="square" rtlCol="0">
              <a:spAutoFit/>
            </a:bodyPr>
            <a:lstStyle/>
            <a:p>
              <a:r>
                <a:rPr lang="en-US" sz="4400">
                  <a:solidFill>
                    <a:srgbClr val="004D49"/>
                  </a:solidFill>
                  <a:latin typeface="Segoe UI" panose="020B0502040204020203" pitchFamily="34" charset="0"/>
                  <a:ea typeface="+mj-ea"/>
                  <a:cs typeface="Segoe UI" panose="020B0502040204020203" pitchFamily="34" charset="0"/>
                </a:rPr>
                <a:t>parents</a:t>
              </a:r>
              <a:endParaRPr lang="en-DE" sz="4400">
                <a:solidFill>
                  <a:srgbClr val="004D49"/>
                </a:solidFill>
                <a:latin typeface="Segoe UI" panose="020B0502040204020203" pitchFamily="34" charset="0"/>
                <a:ea typeface="+mj-ea"/>
                <a:cs typeface="Segoe UI" panose="020B0502040204020203" pitchFamily="34" charset="0"/>
              </a:endParaRPr>
            </a:p>
          </p:txBody>
        </p:sp>
        <p:cxnSp>
          <p:nvCxnSpPr>
            <p:cNvPr id="12" name="Gerader Verbinder 11">
              <a:extLst>
                <a:ext uri="{FF2B5EF4-FFF2-40B4-BE49-F238E27FC236}">
                  <a16:creationId xmlns:a16="http://schemas.microsoft.com/office/drawing/2014/main" id="{E38A9B13-90D2-47EA-B32F-C34DEACD9D80}"/>
                </a:ext>
              </a:extLst>
            </p:cNvPr>
            <p:cNvCxnSpPr>
              <a:cxnSpLocks/>
            </p:cNvCxnSpPr>
            <p:nvPr/>
          </p:nvCxnSpPr>
          <p:spPr>
            <a:xfrm flipV="1">
              <a:off x="8708572" y="365125"/>
              <a:ext cx="2099129" cy="7000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17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DB4D2-3305-40E1-9478-D567D2ED347C}"/>
              </a:ext>
            </a:extLst>
          </p:cNvPr>
          <p:cNvSpPr>
            <a:spLocks noGrp="1"/>
          </p:cNvSpPr>
          <p:nvPr>
            <p:ph type="title"/>
          </p:nvPr>
        </p:nvSpPr>
        <p:spPr/>
        <p:txBody>
          <a:bodyPr/>
          <a:lstStyle/>
          <a:p>
            <a:r>
              <a:rPr lang="en-US"/>
              <a:t>PSConfEU 2017: PowerShell Team AMA</a:t>
            </a:r>
            <a:endParaRPr lang="en-DE"/>
          </a:p>
        </p:txBody>
      </p:sp>
      <p:pic>
        <p:nvPicPr>
          <p:cNvPr id="6" name="Inhaltsplatzhalter 5">
            <a:extLst>
              <a:ext uri="{FF2B5EF4-FFF2-40B4-BE49-F238E27FC236}">
                <a16:creationId xmlns:a16="http://schemas.microsoft.com/office/drawing/2014/main" id="{054E97F4-1796-4D99-8583-FB7F6B6D4D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7350" y="1423988"/>
            <a:ext cx="6337300" cy="4752975"/>
          </a:xfrm>
        </p:spPr>
      </p:pic>
      <p:sp>
        <p:nvSpPr>
          <p:cNvPr id="4" name="Fußzeilenplatzhalter 3">
            <a:extLst>
              <a:ext uri="{FF2B5EF4-FFF2-40B4-BE49-F238E27FC236}">
                <a16:creationId xmlns:a16="http://schemas.microsoft.com/office/drawing/2014/main" id="{0B0E44AE-4650-4458-8B93-7AE8DF46F3A5}"/>
              </a:ext>
            </a:extLst>
          </p:cNvPr>
          <p:cNvSpPr>
            <a:spLocks noGrp="1"/>
          </p:cNvSpPr>
          <p:nvPr>
            <p:ph type="ftr" sz="quarter" idx="11"/>
          </p:nvPr>
        </p:nvSpPr>
        <p:spPr/>
        <p:txBody>
          <a:bodyPr/>
          <a:lstStyle/>
          <a:p>
            <a:r>
              <a:rPr lang="en-US"/>
              <a:t>thorstenbutz</a:t>
            </a:r>
            <a:endParaRPr lang="en-US" dirty="0"/>
          </a:p>
        </p:txBody>
      </p:sp>
    </p:spTree>
    <p:extLst>
      <p:ext uri="{BB962C8B-B14F-4D97-AF65-F5344CB8AC3E}">
        <p14:creationId xmlns:p14="http://schemas.microsoft.com/office/powerpoint/2010/main" val="1159033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DB4D2-3305-40E1-9478-D567D2ED347C}"/>
              </a:ext>
            </a:extLst>
          </p:cNvPr>
          <p:cNvSpPr>
            <a:spLocks noGrp="1"/>
          </p:cNvSpPr>
          <p:nvPr>
            <p:ph type="title"/>
          </p:nvPr>
        </p:nvSpPr>
        <p:spPr>
          <a:xfrm>
            <a:off x="838199" y="420199"/>
            <a:ext cx="10515600" cy="780769"/>
          </a:xfrm>
        </p:spPr>
        <p:txBody>
          <a:bodyPr/>
          <a:lstStyle/>
          <a:p>
            <a:r>
              <a:rPr lang="en-US"/>
              <a:t>2019</a:t>
            </a:r>
            <a:endParaRPr lang="en-DE"/>
          </a:p>
        </p:txBody>
      </p:sp>
      <p:pic>
        <p:nvPicPr>
          <p:cNvPr id="6" name="Inhaltsplatzhalter 5">
            <a:extLst>
              <a:ext uri="{FF2B5EF4-FFF2-40B4-BE49-F238E27FC236}">
                <a16:creationId xmlns:a16="http://schemas.microsoft.com/office/drawing/2014/main" id="{054E97F4-1796-4D99-8583-FB7F6B6D4D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7350" y="1423988"/>
            <a:ext cx="6337300" cy="4752975"/>
          </a:xfrm>
        </p:spPr>
      </p:pic>
      <p:sp>
        <p:nvSpPr>
          <p:cNvPr id="4" name="Fußzeilenplatzhalter 3">
            <a:extLst>
              <a:ext uri="{FF2B5EF4-FFF2-40B4-BE49-F238E27FC236}">
                <a16:creationId xmlns:a16="http://schemas.microsoft.com/office/drawing/2014/main" id="{0B0E44AE-4650-4458-8B93-7AE8DF46F3A5}"/>
              </a:ext>
            </a:extLst>
          </p:cNvPr>
          <p:cNvSpPr>
            <a:spLocks noGrp="1"/>
          </p:cNvSpPr>
          <p:nvPr>
            <p:ph type="ftr" sz="quarter" idx="11"/>
          </p:nvPr>
        </p:nvSpPr>
        <p:spPr/>
        <p:txBody>
          <a:bodyPr/>
          <a:lstStyle/>
          <a:p>
            <a:r>
              <a:rPr lang="en-US"/>
              <a:t>thorstenbutz</a:t>
            </a:r>
            <a:endParaRPr lang="en-US" dirty="0"/>
          </a:p>
        </p:txBody>
      </p:sp>
      <p:grpSp>
        <p:nvGrpSpPr>
          <p:cNvPr id="10" name="Gruppieren 9">
            <a:extLst>
              <a:ext uri="{FF2B5EF4-FFF2-40B4-BE49-F238E27FC236}">
                <a16:creationId xmlns:a16="http://schemas.microsoft.com/office/drawing/2014/main" id="{873761CE-4051-4033-95C5-899CD0A05A4B}"/>
              </a:ext>
            </a:extLst>
          </p:cNvPr>
          <p:cNvGrpSpPr/>
          <p:nvPr/>
        </p:nvGrpSpPr>
        <p:grpSpPr>
          <a:xfrm>
            <a:off x="2927350" y="1423988"/>
            <a:ext cx="1339850" cy="4752975"/>
            <a:chOff x="2927350" y="1423988"/>
            <a:chExt cx="1339850" cy="4752975"/>
          </a:xfrm>
        </p:grpSpPr>
        <p:sp>
          <p:nvSpPr>
            <p:cNvPr id="9" name="Rechteck 8">
              <a:extLst>
                <a:ext uri="{FF2B5EF4-FFF2-40B4-BE49-F238E27FC236}">
                  <a16:creationId xmlns:a16="http://schemas.microsoft.com/office/drawing/2014/main" id="{8CF911D0-FEC4-403D-ABBE-3395D4039A4F}"/>
                </a:ext>
              </a:extLst>
            </p:cNvPr>
            <p:cNvSpPr/>
            <p:nvPr/>
          </p:nvSpPr>
          <p:spPr>
            <a:xfrm>
              <a:off x="2927350" y="1423988"/>
              <a:ext cx="1339850" cy="47529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Picture 2" descr="Image result for aws logo">
              <a:extLst>
                <a:ext uri="{FF2B5EF4-FFF2-40B4-BE49-F238E27FC236}">
                  <a16:creationId xmlns:a16="http://schemas.microsoft.com/office/drawing/2014/main" id="{F32FA869-80A9-4663-AEAC-2CE560ED0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9426" y="1774371"/>
              <a:ext cx="735698" cy="4401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uppieren 2">
            <a:extLst>
              <a:ext uri="{FF2B5EF4-FFF2-40B4-BE49-F238E27FC236}">
                <a16:creationId xmlns:a16="http://schemas.microsoft.com/office/drawing/2014/main" id="{C740DD37-5AA3-4E20-9C64-891E9773376C}"/>
              </a:ext>
            </a:extLst>
          </p:cNvPr>
          <p:cNvGrpSpPr/>
          <p:nvPr/>
        </p:nvGrpSpPr>
        <p:grpSpPr>
          <a:xfrm>
            <a:off x="4267200" y="1423987"/>
            <a:ext cx="1037774" cy="4752975"/>
            <a:chOff x="4267200" y="1423987"/>
            <a:chExt cx="1037774" cy="4752975"/>
          </a:xfrm>
        </p:grpSpPr>
        <p:sp>
          <p:nvSpPr>
            <p:cNvPr id="12" name="Rechteck 11">
              <a:extLst>
                <a:ext uri="{FF2B5EF4-FFF2-40B4-BE49-F238E27FC236}">
                  <a16:creationId xmlns:a16="http://schemas.microsoft.com/office/drawing/2014/main" id="{AF406E01-F16C-4335-A179-F6B99459C049}"/>
                </a:ext>
              </a:extLst>
            </p:cNvPr>
            <p:cNvSpPr/>
            <p:nvPr/>
          </p:nvSpPr>
          <p:spPr>
            <a:xfrm>
              <a:off x="4267200" y="1423987"/>
              <a:ext cx="1037774" cy="47529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3" name="Picture 2" descr="Image result for aws logo">
              <a:extLst>
                <a:ext uri="{FF2B5EF4-FFF2-40B4-BE49-F238E27FC236}">
                  <a16:creationId xmlns:a16="http://schemas.microsoft.com/office/drawing/2014/main" id="{0971EA70-689E-4D0D-9E9E-C4804496C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0006" y="1768025"/>
              <a:ext cx="735698" cy="440193"/>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Image result for github logo">
            <a:extLst>
              <a:ext uri="{FF2B5EF4-FFF2-40B4-BE49-F238E27FC236}">
                <a16:creationId xmlns:a16="http://schemas.microsoft.com/office/drawing/2014/main" id="{8A554ADF-A4DD-46A7-B3F5-0D30AEB4ED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6481" y="752483"/>
            <a:ext cx="1150580" cy="64720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pieren 18">
            <a:extLst>
              <a:ext uri="{FF2B5EF4-FFF2-40B4-BE49-F238E27FC236}">
                <a16:creationId xmlns:a16="http://schemas.microsoft.com/office/drawing/2014/main" id="{3BCF68C5-C988-41F1-9A09-1A92B393AA7F}"/>
              </a:ext>
            </a:extLst>
          </p:cNvPr>
          <p:cNvGrpSpPr/>
          <p:nvPr/>
        </p:nvGrpSpPr>
        <p:grpSpPr>
          <a:xfrm>
            <a:off x="8149491" y="1423986"/>
            <a:ext cx="1117198" cy="4752975"/>
            <a:chOff x="8149491" y="1423986"/>
            <a:chExt cx="1117198" cy="4752975"/>
          </a:xfrm>
        </p:grpSpPr>
        <p:sp>
          <p:nvSpPr>
            <p:cNvPr id="27" name="Rechteck 26">
              <a:extLst>
                <a:ext uri="{FF2B5EF4-FFF2-40B4-BE49-F238E27FC236}">
                  <a16:creationId xmlns:a16="http://schemas.microsoft.com/office/drawing/2014/main" id="{DD35A988-6060-492B-8E87-F23B10DC1A1F}"/>
                </a:ext>
              </a:extLst>
            </p:cNvPr>
            <p:cNvSpPr/>
            <p:nvPr/>
          </p:nvSpPr>
          <p:spPr>
            <a:xfrm>
              <a:off x="8171931" y="1423986"/>
              <a:ext cx="1094758" cy="47529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3080" name="Picture 8" descr="Image result for office 365 logo">
              <a:extLst>
                <a:ext uri="{FF2B5EF4-FFF2-40B4-BE49-F238E27FC236}">
                  <a16:creationId xmlns:a16="http://schemas.microsoft.com/office/drawing/2014/main" id="{FF16C239-B63D-4150-943C-D0610F4774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9491" y="1649713"/>
              <a:ext cx="1008403" cy="6895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pieren 4">
            <a:extLst>
              <a:ext uri="{FF2B5EF4-FFF2-40B4-BE49-F238E27FC236}">
                <a16:creationId xmlns:a16="http://schemas.microsoft.com/office/drawing/2014/main" id="{ECE05C44-87B3-407F-9107-F1FBF045E3B8}"/>
              </a:ext>
            </a:extLst>
          </p:cNvPr>
          <p:cNvGrpSpPr/>
          <p:nvPr/>
        </p:nvGrpSpPr>
        <p:grpSpPr>
          <a:xfrm>
            <a:off x="6160381" y="1423985"/>
            <a:ext cx="978411" cy="4752975"/>
            <a:chOff x="6160381" y="1423985"/>
            <a:chExt cx="978411" cy="4752975"/>
          </a:xfrm>
        </p:grpSpPr>
        <p:sp>
          <p:nvSpPr>
            <p:cNvPr id="29" name="Rechteck 28">
              <a:extLst>
                <a:ext uri="{FF2B5EF4-FFF2-40B4-BE49-F238E27FC236}">
                  <a16:creationId xmlns:a16="http://schemas.microsoft.com/office/drawing/2014/main" id="{0A4F50F0-2B85-4F50-8198-31EF969EE627}"/>
                </a:ext>
              </a:extLst>
            </p:cNvPr>
            <p:cNvSpPr/>
            <p:nvPr/>
          </p:nvSpPr>
          <p:spPr>
            <a:xfrm>
              <a:off x="6160381" y="1423985"/>
              <a:ext cx="978411" cy="47529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0" name="Picture 2" descr="Image result for aws logo">
              <a:extLst>
                <a:ext uri="{FF2B5EF4-FFF2-40B4-BE49-F238E27FC236}">
                  <a16:creationId xmlns:a16="http://schemas.microsoft.com/office/drawing/2014/main" id="{DC5A9C6E-6261-40ED-887D-205EB44F9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094" y="1796657"/>
              <a:ext cx="735698" cy="4401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uppieren 6">
            <a:extLst>
              <a:ext uri="{FF2B5EF4-FFF2-40B4-BE49-F238E27FC236}">
                <a16:creationId xmlns:a16="http://schemas.microsoft.com/office/drawing/2014/main" id="{394A022D-D4B4-4EC8-8730-48FE509787D7}"/>
              </a:ext>
            </a:extLst>
          </p:cNvPr>
          <p:cNvGrpSpPr/>
          <p:nvPr/>
        </p:nvGrpSpPr>
        <p:grpSpPr>
          <a:xfrm>
            <a:off x="7136195" y="1423987"/>
            <a:ext cx="1037774" cy="4752975"/>
            <a:chOff x="7136195" y="1423987"/>
            <a:chExt cx="1037774" cy="4752975"/>
          </a:xfrm>
        </p:grpSpPr>
        <p:sp>
          <p:nvSpPr>
            <p:cNvPr id="16" name="Rechteck 15">
              <a:extLst>
                <a:ext uri="{FF2B5EF4-FFF2-40B4-BE49-F238E27FC236}">
                  <a16:creationId xmlns:a16="http://schemas.microsoft.com/office/drawing/2014/main" id="{CC82AB30-5124-4130-BB4F-EBE8E67AC0E2}"/>
                </a:ext>
              </a:extLst>
            </p:cNvPr>
            <p:cNvSpPr/>
            <p:nvPr/>
          </p:nvSpPr>
          <p:spPr>
            <a:xfrm>
              <a:off x="7136195" y="1423987"/>
              <a:ext cx="1037774" cy="47529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1" name="Picture 2" descr="Bildergebnis fÃ¼r azure logo">
              <a:extLst>
                <a:ext uri="{FF2B5EF4-FFF2-40B4-BE49-F238E27FC236}">
                  <a16:creationId xmlns:a16="http://schemas.microsoft.com/office/drawing/2014/main" id="{0C76AE7B-3CFB-46CE-B53C-D05CCDCEF1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7737" y="1753068"/>
              <a:ext cx="970369" cy="2804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23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D17843-0B9C-4455-AFFB-760D8C77D0BD}"/>
              </a:ext>
            </a:extLst>
          </p:cNvPr>
          <p:cNvSpPr>
            <a:spLocks noGrp="1"/>
          </p:cNvSpPr>
          <p:nvPr>
            <p:ph type="title"/>
          </p:nvPr>
        </p:nvSpPr>
        <p:spPr>
          <a:xfrm>
            <a:off x="612721" y="351036"/>
            <a:ext cx="10515600" cy="780769"/>
          </a:xfrm>
        </p:spPr>
        <p:txBody>
          <a:bodyPr/>
          <a:lstStyle/>
          <a:p>
            <a:r>
              <a:rPr lang="en-US"/>
              <a:t>P</a:t>
            </a:r>
            <a:r>
              <a:rPr lang="en-DE"/>
              <a:t>r</a:t>
            </a:r>
            <a:r>
              <a:rPr lang="en-US"/>
              <a:t>e</a:t>
            </a:r>
            <a:r>
              <a:rPr lang="en-DE"/>
              <a:t>v</a:t>
            </a:r>
            <a:r>
              <a:rPr lang="en-US"/>
              <a:t>i</a:t>
            </a:r>
            <a:r>
              <a:rPr lang="en-DE"/>
              <a:t>o</a:t>
            </a:r>
            <a:r>
              <a:rPr lang="en-US"/>
              <a:t>u</a:t>
            </a:r>
            <a:r>
              <a:rPr lang="en-DE"/>
              <a:t>s</a:t>
            </a:r>
            <a:r>
              <a:rPr lang="en-US"/>
              <a:t>l</a:t>
            </a:r>
            <a:r>
              <a:rPr lang="en-DE"/>
              <a:t>y </a:t>
            </a:r>
            <a:endParaRPr lang="en-US" dirty="0"/>
          </a:p>
        </p:txBody>
      </p:sp>
      <p:sp>
        <p:nvSpPr>
          <p:cNvPr id="9" name="Content Placeholder 8">
            <a:extLst>
              <a:ext uri="{FF2B5EF4-FFF2-40B4-BE49-F238E27FC236}">
                <a16:creationId xmlns:a16="http://schemas.microsoft.com/office/drawing/2014/main" id="{0B81FE05-8089-40D5-840E-72D2BC42A676}"/>
              </a:ext>
            </a:extLst>
          </p:cNvPr>
          <p:cNvSpPr>
            <a:spLocks noGrp="1"/>
          </p:cNvSpPr>
          <p:nvPr>
            <p:ph idx="1"/>
          </p:nvPr>
        </p:nvSpPr>
        <p:spPr>
          <a:xfrm>
            <a:off x="612721" y="1367825"/>
            <a:ext cx="11688417" cy="5139139"/>
          </a:xfrm>
        </p:spPr>
        <p:txBody>
          <a:bodyPr>
            <a:normAutofit/>
          </a:bodyPr>
          <a:lstStyle/>
          <a:p>
            <a:pPr marL="457200" indent="-457200">
              <a:lnSpc>
                <a:spcPct val="140000"/>
              </a:lnSpc>
              <a:buFont typeface="Arial" panose="020B0604020202020204" pitchFamily="34" charset="0"/>
              <a:buChar char="•"/>
            </a:pPr>
            <a:r>
              <a:rPr lang="en-DE" sz="2400"/>
              <a:t>2017, Hannover</a:t>
            </a:r>
            <a:br>
              <a:rPr lang="en-DE" sz="2400"/>
            </a:br>
            <a:r>
              <a:rPr lang="en-US" sz="2400"/>
              <a:t>S</a:t>
            </a:r>
            <a:r>
              <a:rPr lang="en-DE" sz="2400"/>
              <a:t>l</a:t>
            </a:r>
            <a:r>
              <a:rPr lang="en-US" sz="2400"/>
              <a:t>i</a:t>
            </a:r>
            <a:r>
              <a:rPr lang="en-DE" sz="2400"/>
              <a:t>d</a:t>
            </a:r>
            <a:r>
              <a:rPr lang="en-US" sz="2400"/>
              <a:t>i</a:t>
            </a:r>
            <a:r>
              <a:rPr lang="en-DE" sz="2400"/>
              <a:t>n</a:t>
            </a:r>
            <a:r>
              <a:rPr lang="en-US" sz="2400"/>
              <a:t>g</a:t>
            </a:r>
            <a:r>
              <a:rPr lang="en-DE" sz="2400"/>
              <a:t> </a:t>
            </a:r>
            <a:r>
              <a:rPr lang="en-US" sz="2400"/>
              <a:t>W</a:t>
            </a:r>
            <a:r>
              <a:rPr lang="en-DE" sz="2400"/>
              <a:t>i</a:t>
            </a:r>
            <a:r>
              <a:rPr lang="en-US" sz="2400"/>
              <a:t>n</a:t>
            </a:r>
            <a:r>
              <a:rPr lang="en-DE" sz="2400"/>
              <a:t>d</a:t>
            </a:r>
            <a:r>
              <a:rPr lang="en-US" sz="2400"/>
              <a:t>o</a:t>
            </a:r>
            <a:r>
              <a:rPr lang="en-DE" sz="2400"/>
              <a:t>w</a:t>
            </a:r>
            <a:r>
              <a:rPr lang="en-US" sz="2400"/>
              <a:t>s</a:t>
            </a:r>
            <a:r>
              <a:rPr lang="en-DE" sz="2400"/>
              <a:t>: Microsoft 3.0</a:t>
            </a:r>
            <a:br>
              <a:rPr lang="en-DE" sz="2400"/>
            </a:br>
            <a:r>
              <a:rPr lang="en-US" sz="2400"/>
              <a:t>W</a:t>
            </a:r>
            <a:r>
              <a:rPr lang="en-DE" sz="2400"/>
              <a:t>i</a:t>
            </a:r>
            <a:r>
              <a:rPr lang="en-US" sz="2400"/>
              <a:t>t</a:t>
            </a:r>
            <a:r>
              <a:rPr lang="en-DE" sz="2400"/>
              <a:t>h </a:t>
            </a:r>
            <a:r>
              <a:rPr lang="en-US" sz="2400"/>
              <a:t>J</a:t>
            </a:r>
            <a:r>
              <a:rPr lang="en-DE" sz="2400"/>
              <a:t>o</a:t>
            </a:r>
            <a:r>
              <a:rPr lang="en-US" sz="2400"/>
              <a:t>e</a:t>
            </a:r>
            <a:r>
              <a:rPr lang="en-DE" sz="2400"/>
              <a:t>y </a:t>
            </a:r>
            <a:r>
              <a:rPr lang="en-US" sz="2400"/>
              <a:t>A</a:t>
            </a:r>
            <a:r>
              <a:rPr lang="en-DE" sz="2400"/>
              <a:t>i</a:t>
            </a:r>
            <a:r>
              <a:rPr lang="en-US" sz="2400"/>
              <a:t>e</a:t>
            </a:r>
            <a:r>
              <a:rPr lang="en-DE" sz="2400"/>
              <a:t>llo &amp; </a:t>
            </a:r>
            <a:r>
              <a:rPr lang="en-US" sz="2400"/>
              <a:t>Bartosz</a:t>
            </a:r>
            <a:r>
              <a:rPr lang="en-DE" sz="2400"/>
              <a:t> Bielawski</a:t>
            </a:r>
            <a:br>
              <a:rPr lang="en-DE" sz="2400" kern="0"/>
            </a:br>
            <a:r>
              <a:rPr lang="en-DE" sz="2400" kern="0">
                <a:solidFill>
                  <a:srgbClr val="FFFF00"/>
                </a:solidFill>
              </a:rPr>
              <a:t>h</a:t>
            </a:r>
            <a:r>
              <a:rPr lang="en-US" sz="2400" kern="0">
                <a:solidFill>
                  <a:srgbClr val="FFFF00"/>
                </a:solidFill>
              </a:rPr>
              <a:t>t</a:t>
            </a:r>
            <a:r>
              <a:rPr lang="de-DE" sz="2400" kern="0">
                <a:solidFill>
                  <a:srgbClr val="FFFF00"/>
                </a:solidFill>
              </a:rPr>
              <a:t>tp://slidingwindows.de/slw07/</a:t>
            </a:r>
            <a:endParaRPr lang="en-DE" sz="2400" kern="0"/>
          </a:p>
          <a:p>
            <a:pPr marL="457200" indent="-457200">
              <a:lnSpc>
                <a:spcPct val="140000"/>
              </a:lnSpc>
              <a:buFont typeface="Arial" panose="020B0604020202020204" pitchFamily="34" charset="0"/>
              <a:buChar char="•"/>
            </a:pPr>
            <a:r>
              <a:rPr lang="en-DE" sz="2400"/>
              <a:t>2018, </a:t>
            </a:r>
            <a:r>
              <a:rPr lang="en-US" sz="2400"/>
              <a:t>H</a:t>
            </a:r>
            <a:r>
              <a:rPr lang="en-DE" sz="2400"/>
              <a:t>a</a:t>
            </a:r>
            <a:r>
              <a:rPr lang="en-US" sz="2400"/>
              <a:t>n</a:t>
            </a:r>
            <a:r>
              <a:rPr lang="en-DE" sz="2400"/>
              <a:t>n</a:t>
            </a:r>
            <a:r>
              <a:rPr lang="en-US" sz="2400"/>
              <a:t>o</a:t>
            </a:r>
            <a:r>
              <a:rPr lang="en-DE" sz="2400"/>
              <a:t>v</a:t>
            </a:r>
            <a:r>
              <a:rPr lang="en-US" sz="2400"/>
              <a:t>e</a:t>
            </a:r>
            <a:r>
              <a:rPr lang="en-DE" sz="2400"/>
              <a:t>r</a:t>
            </a:r>
            <a:br>
              <a:rPr lang="en-DE" sz="2400"/>
            </a:br>
            <a:r>
              <a:rPr lang="en-US" sz="2400"/>
              <a:t>T</a:t>
            </a:r>
            <a:r>
              <a:rPr lang="en-DE" sz="2400"/>
              <a:t>he X factor, wit</a:t>
            </a:r>
            <a:r>
              <a:rPr lang="en-US" sz="2400"/>
              <a:t>h</a:t>
            </a:r>
            <a:r>
              <a:rPr lang="en-DE" sz="2400"/>
              <a:t> </a:t>
            </a:r>
            <a:r>
              <a:rPr lang="en-US" sz="2400"/>
              <a:t>Bartosz</a:t>
            </a:r>
            <a:r>
              <a:rPr lang="en-DE" sz="2400"/>
              <a:t> Bielawski</a:t>
            </a:r>
          </a:p>
        </p:txBody>
      </p:sp>
      <p:sp>
        <p:nvSpPr>
          <p:cNvPr id="5" name="Footer Placeholder 4">
            <a:extLst>
              <a:ext uri="{FF2B5EF4-FFF2-40B4-BE49-F238E27FC236}">
                <a16:creationId xmlns:a16="http://schemas.microsoft.com/office/drawing/2014/main" id="{CB6B5BE9-A722-42E0-80FB-61B488D7D4E0}"/>
              </a:ext>
            </a:extLst>
          </p:cNvPr>
          <p:cNvSpPr>
            <a:spLocks noGrp="1"/>
          </p:cNvSpPr>
          <p:nvPr>
            <p:ph type="ftr" sz="quarter" idx="11"/>
          </p:nvPr>
        </p:nvSpPr>
        <p:spPr>
          <a:xfrm>
            <a:off x="9178724" y="6327085"/>
            <a:ext cx="2175075" cy="365125"/>
          </a:xfrm>
        </p:spPr>
        <p:txBody>
          <a:bodyPr/>
          <a:lstStyle/>
          <a:p>
            <a:pPr algn="l"/>
            <a:r>
              <a:rPr lang="en-US"/>
              <a:t>thorstenbutz</a:t>
            </a:r>
            <a:endParaRPr lang="en-US" dirty="0"/>
          </a:p>
        </p:txBody>
      </p:sp>
      <p:pic>
        <p:nvPicPr>
          <p:cNvPr id="1026" name="Picture 2" descr="Joey Aiello, Bartek Bielawski">
            <a:extLst>
              <a:ext uri="{FF2B5EF4-FFF2-40B4-BE49-F238E27FC236}">
                <a16:creationId xmlns:a16="http://schemas.microsoft.com/office/drawing/2014/main" id="{69AB38C3-5347-4E16-A2F9-E1AAFB9352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5400" y="26435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Flussdiagramm: Grenzstelle 3">
            <a:extLst>
              <a:ext uri="{FF2B5EF4-FFF2-40B4-BE49-F238E27FC236}">
                <a16:creationId xmlns:a16="http://schemas.microsoft.com/office/drawing/2014/main" id="{2711ED1B-87E7-4912-BCBA-3FAADA3F5FBC}"/>
              </a:ext>
            </a:extLst>
          </p:cNvPr>
          <p:cNvSpPr/>
          <p:nvPr/>
        </p:nvSpPr>
        <p:spPr>
          <a:xfrm rot="5400000">
            <a:off x="10913530" y="201035"/>
            <a:ext cx="765768" cy="33618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600"/>
              <a:gd name="connsiteY0" fmla="*/ 180 h 21780"/>
              <a:gd name="connsiteX1" fmla="*/ 6777 w 21600"/>
              <a:gd name="connsiteY1" fmla="*/ 0 h 21780"/>
              <a:gd name="connsiteX2" fmla="*/ 18125 w 21600"/>
              <a:gd name="connsiteY2" fmla="*/ 180 h 21780"/>
              <a:gd name="connsiteX3" fmla="*/ 21600 w 21600"/>
              <a:gd name="connsiteY3" fmla="*/ 10980 h 21780"/>
              <a:gd name="connsiteX4" fmla="*/ 18125 w 21600"/>
              <a:gd name="connsiteY4" fmla="*/ 21780 h 21780"/>
              <a:gd name="connsiteX5" fmla="*/ 3475 w 21600"/>
              <a:gd name="connsiteY5" fmla="*/ 21780 h 21780"/>
              <a:gd name="connsiteX6" fmla="*/ 0 w 21600"/>
              <a:gd name="connsiteY6" fmla="*/ 10980 h 21780"/>
              <a:gd name="connsiteX7" fmla="*/ 3475 w 21600"/>
              <a:gd name="connsiteY7" fmla="*/ 180 h 21780"/>
              <a:gd name="connsiteX0" fmla="*/ 3475 w 21600"/>
              <a:gd name="connsiteY0" fmla="*/ 1 h 21601"/>
              <a:gd name="connsiteX1" fmla="*/ 15294 w 21600"/>
              <a:gd name="connsiteY1" fmla="*/ 0 h 21601"/>
              <a:gd name="connsiteX2" fmla="*/ 18125 w 21600"/>
              <a:gd name="connsiteY2" fmla="*/ 1 h 21601"/>
              <a:gd name="connsiteX3" fmla="*/ 21600 w 21600"/>
              <a:gd name="connsiteY3" fmla="*/ 10801 h 21601"/>
              <a:gd name="connsiteX4" fmla="*/ 18125 w 21600"/>
              <a:gd name="connsiteY4" fmla="*/ 21601 h 21601"/>
              <a:gd name="connsiteX5" fmla="*/ 3475 w 21600"/>
              <a:gd name="connsiteY5" fmla="*/ 21601 h 21601"/>
              <a:gd name="connsiteX6" fmla="*/ 0 w 21600"/>
              <a:gd name="connsiteY6" fmla="*/ 10801 h 21601"/>
              <a:gd name="connsiteX7" fmla="*/ 3475 w 21600"/>
              <a:gd name="connsiteY7" fmla="*/ 1 h 21601"/>
              <a:gd name="connsiteX0" fmla="*/ 3475 w 21600"/>
              <a:gd name="connsiteY0" fmla="*/ 2 h 21602"/>
              <a:gd name="connsiteX1" fmla="*/ 13535 w 21600"/>
              <a:gd name="connsiteY1" fmla="*/ 0 h 21602"/>
              <a:gd name="connsiteX2" fmla="*/ 15294 w 21600"/>
              <a:gd name="connsiteY2" fmla="*/ 1 h 21602"/>
              <a:gd name="connsiteX3" fmla="*/ 18125 w 21600"/>
              <a:gd name="connsiteY3" fmla="*/ 2 h 21602"/>
              <a:gd name="connsiteX4" fmla="*/ 21600 w 21600"/>
              <a:gd name="connsiteY4" fmla="*/ 10802 h 21602"/>
              <a:gd name="connsiteX5" fmla="*/ 18125 w 21600"/>
              <a:gd name="connsiteY5" fmla="*/ 21602 h 21602"/>
              <a:gd name="connsiteX6" fmla="*/ 3475 w 21600"/>
              <a:gd name="connsiteY6" fmla="*/ 21602 h 21602"/>
              <a:gd name="connsiteX7" fmla="*/ 0 w 21600"/>
              <a:gd name="connsiteY7" fmla="*/ 10802 h 21602"/>
              <a:gd name="connsiteX8" fmla="*/ 3475 w 21600"/>
              <a:gd name="connsiteY8" fmla="*/ 2 h 21602"/>
              <a:gd name="connsiteX0" fmla="*/ 15294 w 21600"/>
              <a:gd name="connsiteY0" fmla="*/ 1 h 21602"/>
              <a:gd name="connsiteX1" fmla="*/ 18125 w 21600"/>
              <a:gd name="connsiteY1" fmla="*/ 2 h 21602"/>
              <a:gd name="connsiteX2" fmla="*/ 21600 w 21600"/>
              <a:gd name="connsiteY2" fmla="*/ 10802 h 21602"/>
              <a:gd name="connsiteX3" fmla="*/ 18125 w 21600"/>
              <a:gd name="connsiteY3" fmla="*/ 21602 h 21602"/>
              <a:gd name="connsiteX4" fmla="*/ 3475 w 21600"/>
              <a:gd name="connsiteY4" fmla="*/ 21602 h 21602"/>
              <a:gd name="connsiteX5" fmla="*/ 0 w 21600"/>
              <a:gd name="connsiteY5" fmla="*/ 10802 h 21602"/>
              <a:gd name="connsiteX6" fmla="*/ 3475 w 21600"/>
              <a:gd name="connsiteY6" fmla="*/ 2 h 21602"/>
              <a:gd name="connsiteX7" fmla="*/ 13535 w 21600"/>
              <a:gd name="connsiteY7" fmla="*/ 0 h 21602"/>
              <a:gd name="connsiteX8" fmla="*/ 17404 w 21600"/>
              <a:gd name="connsiteY8" fmla="*/ 6858 h 21602"/>
              <a:gd name="connsiteX0" fmla="*/ 15294 w 21600"/>
              <a:gd name="connsiteY0" fmla="*/ 1 h 21602"/>
              <a:gd name="connsiteX1" fmla="*/ 18125 w 21600"/>
              <a:gd name="connsiteY1" fmla="*/ 2 h 21602"/>
              <a:gd name="connsiteX2" fmla="*/ 21600 w 21600"/>
              <a:gd name="connsiteY2" fmla="*/ 10802 h 21602"/>
              <a:gd name="connsiteX3" fmla="*/ 18125 w 21600"/>
              <a:gd name="connsiteY3" fmla="*/ 21602 h 21602"/>
              <a:gd name="connsiteX4" fmla="*/ 3475 w 21600"/>
              <a:gd name="connsiteY4" fmla="*/ 21602 h 21602"/>
              <a:gd name="connsiteX5" fmla="*/ 0 w 21600"/>
              <a:gd name="connsiteY5" fmla="*/ 10802 h 21602"/>
              <a:gd name="connsiteX6" fmla="*/ 3475 w 21600"/>
              <a:gd name="connsiteY6" fmla="*/ 2 h 21602"/>
              <a:gd name="connsiteX7" fmla="*/ 13535 w 21600"/>
              <a:gd name="connsiteY7" fmla="*/ 0 h 21602"/>
              <a:gd name="connsiteX8" fmla="*/ 16030 w 21600"/>
              <a:gd name="connsiteY8" fmla="*/ 7751 h 21602"/>
              <a:gd name="connsiteX0" fmla="*/ 15294 w 21600"/>
              <a:gd name="connsiteY0" fmla="*/ 1 h 21602"/>
              <a:gd name="connsiteX1" fmla="*/ 18125 w 21600"/>
              <a:gd name="connsiteY1" fmla="*/ 2 h 21602"/>
              <a:gd name="connsiteX2" fmla="*/ 21600 w 21600"/>
              <a:gd name="connsiteY2" fmla="*/ 10802 h 21602"/>
              <a:gd name="connsiteX3" fmla="*/ 18125 w 21600"/>
              <a:gd name="connsiteY3" fmla="*/ 21602 h 21602"/>
              <a:gd name="connsiteX4" fmla="*/ 3475 w 21600"/>
              <a:gd name="connsiteY4" fmla="*/ 21602 h 21602"/>
              <a:gd name="connsiteX5" fmla="*/ 0 w 21600"/>
              <a:gd name="connsiteY5" fmla="*/ 10802 h 21602"/>
              <a:gd name="connsiteX6" fmla="*/ 3475 w 21600"/>
              <a:gd name="connsiteY6" fmla="*/ 2 h 21602"/>
              <a:gd name="connsiteX7" fmla="*/ 13535 w 21600"/>
              <a:gd name="connsiteY7" fmla="*/ 0 h 21602"/>
              <a:gd name="connsiteX8" fmla="*/ 16030 w 21600"/>
              <a:gd name="connsiteY8" fmla="*/ 7751 h 21602"/>
              <a:gd name="connsiteX9" fmla="*/ 16008 w 21600"/>
              <a:gd name="connsiteY9" fmla="*/ 7679 h 21602"/>
              <a:gd name="connsiteX0" fmla="*/ 15294 w 21600"/>
              <a:gd name="connsiteY0" fmla="*/ 1 h 21602"/>
              <a:gd name="connsiteX1" fmla="*/ 18125 w 21600"/>
              <a:gd name="connsiteY1" fmla="*/ 2 h 21602"/>
              <a:gd name="connsiteX2" fmla="*/ 21600 w 21600"/>
              <a:gd name="connsiteY2" fmla="*/ 10802 h 21602"/>
              <a:gd name="connsiteX3" fmla="*/ 18125 w 21600"/>
              <a:gd name="connsiteY3" fmla="*/ 21602 h 21602"/>
              <a:gd name="connsiteX4" fmla="*/ 3475 w 21600"/>
              <a:gd name="connsiteY4" fmla="*/ 21602 h 21602"/>
              <a:gd name="connsiteX5" fmla="*/ 0 w 21600"/>
              <a:gd name="connsiteY5" fmla="*/ 10802 h 21602"/>
              <a:gd name="connsiteX6" fmla="*/ 3475 w 21600"/>
              <a:gd name="connsiteY6" fmla="*/ 2 h 21602"/>
              <a:gd name="connsiteX7" fmla="*/ 13535 w 21600"/>
              <a:gd name="connsiteY7" fmla="*/ 0 h 21602"/>
              <a:gd name="connsiteX8" fmla="*/ 16030 w 21600"/>
              <a:gd name="connsiteY8" fmla="*/ 7751 h 21602"/>
              <a:gd name="connsiteX9" fmla="*/ 12656 w 21600"/>
              <a:gd name="connsiteY9" fmla="*/ 15715 h 21602"/>
              <a:gd name="connsiteX0" fmla="*/ 15294 w 21600"/>
              <a:gd name="connsiteY0" fmla="*/ 1 h 21602"/>
              <a:gd name="connsiteX1" fmla="*/ 18125 w 21600"/>
              <a:gd name="connsiteY1" fmla="*/ 2 h 21602"/>
              <a:gd name="connsiteX2" fmla="*/ 21600 w 21600"/>
              <a:gd name="connsiteY2" fmla="*/ 10802 h 21602"/>
              <a:gd name="connsiteX3" fmla="*/ 18125 w 21600"/>
              <a:gd name="connsiteY3" fmla="*/ 21602 h 21602"/>
              <a:gd name="connsiteX4" fmla="*/ 3475 w 21600"/>
              <a:gd name="connsiteY4" fmla="*/ 21602 h 21602"/>
              <a:gd name="connsiteX5" fmla="*/ 0 w 21600"/>
              <a:gd name="connsiteY5" fmla="*/ 10802 h 21602"/>
              <a:gd name="connsiteX6" fmla="*/ 3475 w 21600"/>
              <a:gd name="connsiteY6" fmla="*/ 2 h 21602"/>
              <a:gd name="connsiteX7" fmla="*/ 13535 w 21600"/>
              <a:gd name="connsiteY7" fmla="*/ 0 h 21602"/>
              <a:gd name="connsiteX8" fmla="*/ 16030 w 21600"/>
              <a:gd name="connsiteY8" fmla="*/ 7751 h 21602"/>
              <a:gd name="connsiteX9" fmla="*/ 13205 w 21600"/>
              <a:gd name="connsiteY9" fmla="*/ 14822 h 21602"/>
              <a:gd name="connsiteX10" fmla="*/ 12656 w 21600"/>
              <a:gd name="connsiteY10" fmla="*/ 15715 h 21602"/>
              <a:gd name="connsiteX0" fmla="*/ 15294 w 21600"/>
              <a:gd name="connsiteY0" fmla="*/ 1 h 21602"/>
              <a:gd name="connsiteX1" fmla="*/ 18125 w 21600"/>
              <a:gd name="connsiteY1" fmla="*/ 2 h 21602"/>
              <a:gd name="connsiteX2" fmla="*/ 21600 w 21600"/>
              <a:gd name="connsiteY2" fmla="*/ 10802 h 21602"/>
              <a:gd name="connsiteX3" fmla="*/ 18125 w 21600"/>
              <a:gd name="connsiteY3" fmla="*/ 21602 h 21602"/>
              <a:gd name="connsiteX4" fmla="*/ 3475 w 21600"/>
              <a:gd name="connsiteY4" fmla="*/ 21602 h 21602"/>
              <a:gd name="connsiteX5" fmla="*/ 0 w 21600"/>
              <a:gd name="connsiteY5" fmla="*/ 10802 h 21602"/>
              <a:gd name="connsiteX6" fmla="*/ 3475 w 21600"/>
              <a:gd name="connsiteY6" fmla="*/ 2 h 21602"/>
              <a:gd name="connsiteX7" fmla="*/ 13535 w 21600"/>
              <a:gd name="connsiteY7" fmla="*/ 0 h 21602"/>
              <a:gd name="connsiteX8" fmla="*/ 16030 w 21600"/>
              <a:gd name="connsiteY8" fmla="*/ 7751 h 21602"/>
              <a:gd name="connsiteX9" fmla="*/ 13205 w 21600"/>
              <a:gd name="connsiteY9" fmla="*/ 14822 h 21602"/>
              <a:gd name="connsiteX10" fmla="*/ 6942 w 21600"/>
              <a:gd name="connsiteY10" fmla="*/ 15536 h 21602"/>
              <a:gd name="connsiteX0" fmla="*/ 15294 w 21600"/>
              <a:gd name="connsiteY0" fmla="*/ 1 h 21602"/>
              <a:gd name="connsiteX1" fmla="*/ 18125 w 21600"/>
              <a:gd name="connsiteY1" fmla="*/ 2 h 21602"/>
              <a:gd name="connsiteX2" fmla="*/ 21600 w 21600"/>
              <a:gd name="connsiteY2" fmla="*/ 10802 h 21602"/>
              <a:gd name="connsiteX3" fmla="*/ 18125 w 21600"/>
              <a:gd name="connsiteY3" fmla="*/ 21602 h 21602"/>
              <a:gd name="connsiteX4" fmla="*/ 3475 w 21600"/>
              <a:gd name="connsiteY4" fmla="*/ 21602 h 21602"/>
              <a:gd name="connsiteX5" fmla="*/ 0 w 21600"/>
              <a:gd name="connsiteY5" fmla="*/ 10802 h 21602"/>
              <a:gd name="connsiteX6" fmla="*/ 3475 w 21600"/>
              <a:gd name="connsiteY6" fmla="*/ 2 h 21602"/>
              <a:gd name="connsiteX7" fmla="*/ 13535 w 21600"/>
              <a:gd name="connsiteY7" fmla="*/ 0 h 21602"/>
              <a:gd name="connsiteX8" fmla="*/ 16030 w 21600"/>
              <a:gd name="connsiteY8" fmla="*/ 7751 h 21602"/>
              <a:gd name="connsiteX9" fmla="*/ 13205 w 21600"/>
              <a:gd name="connsiteY9" fmla="*/ 14822 h 21602"/>
              <a:gd name="connsiteX10" fmla="*/ 7052 w 21600"/>
              <a:gd name="connsiteY10" fmla="*/ 18215 h 21602"/>
              <a:gd name="connsiteX0" fmla="*/ 15294 w 21600"/>
              <a:gd name="connsiteY0" fmla="*/ 1 h 21602"/>
              <a:gd name="connsiteX1" fmla="*/ 18125 w 21600"/>
              <a:gd name="connsiteY1" fmla="*/ 2 h 21602"/>
              <a:gd name="connsiteX2" fmla="*/ 21600 w 21600"/>
              <a:gd name="connsiteY2" fmla="*/ 10802 h 21602"/>
              <a:gd name="connsiteX3" fmla="*/ 18125 w 21600"/>
              <a:gd name="connsiteY3" fmla="*/ 21602 h 21602"/>
              <a:gd name="connsiteX4" fmla="*/ 3475 w 21600"/>
              <a:gd name="connsiteY4" fmla="*/ 21602 h 21602"/>
              <a:gd name="connsiteX5" fmla="*/ 0 w 21600"/>
              <a:gd name="connsiteY5" fmla="*/ 10802 h 21602"/>
              <a:gd name="connsiteX6" fmla="*/ 3475 w 21600"/>
              <a:gd name="connsiteY6" fmla="*/ 2 h 21602"/>
              <a:gd name="connsiteX7" fmla="*/ 13535 w 21600"/>
              <a:gd name="connsiteY7" fmla="*/ 0 h 21602"/>
              <a:gd name="connsiteX8" fmla="*/ 16030 w 21600"/>
              <a:gd name="connsiteY8" fmla="*/ 7751 h 21602"/>
              <a:gd name="connsiteX9" fmla="*/ 14359 w 21600"/>
              <a:gd name="connsiteY9" fmla="*/ 16965 h 21602"/>
              <a:gd name="connsiteX10" fmla="*/ 7052 w 21600"/>
              <a:gd name="connsiteY10" fmla="*/ 18215 h 21602"/>
              <a:gd name="connsiteX0" fmla="*/ 15294 w 21600"/>
              <a:gd name="connsiteY0" fmla="*/ 1 h 21602"/>
              <a:gd name="connsiteX1" fmla="*/ 18125 w 21600"/>
              <a:gd name="connsiteY1" fmla="*/ 2 h 21602"/>
              <a:gd name="connsiteX2" fmla="*/ 21600 w 21600"/>
              <a:gd name="connsiteY2" fmla="*/ 10802 h 21602"/>
              <a:gd name="connsiteX3" fmla="*/ 18125 w 21600"/>
              <a:gd name="connsiteY3" fmla="*/ 21602 h 21602"/>
              <a:gd name="connsiteX4" fmla="*/ 3475 w 21600"/>
              <a:gd name="connsiteY4" fmla="*/ 21602 h 21602"/>
              <a:gd name="connsiteX5" fmla="*/ 0 w 21600"/>
              <a:gd name="connsiteY5" fmla="*/ 10802 h 21602"/>
              <a:gd name="connsiteX6" fmla="*/ 3475 w 21600"/>
              <a:gd name="connsiteY6" fmla="*/ 2 h 21602"/>
              <a:gd name="connsiteX7" fmla="*/ 13535 w 21600"/>
              <a:gd name="connsiteY7" fmla="*/ 0 h 21602"/>
              <a:gd name="connsiteX8" fmla="*/ 16030 w 21600"/>
              <a:gd name="connsiteY8" fmla="*/ 7751 h 21602"/>
              <a:gd name="connsiteX9" fmla="*/ 14414 w 21600"/>
              <a:gd name="connsiteY9" fmla="*/ 17501 h 21602"/>
              <a:gd name="connsiteX10" fmla="*/ 7052 w 21600"/>
              <a:gd name="connsiteY10" fmla="*/ 18215 h 21602"/>
              <a:gd name="connsiteX0" fmla="*/ 15294 w 21600"/>
              <a:gd name="connsiteY0" fmla="*/ 1 h 21602"/>
              <a:gd name="connsiteX1" fmla="*/ 18125 w 21600"/>
              <a:gd name="connsiteY1" fmla="*/ 2 h 21602"/>
              <a:gd name="connsiteX2" fmla="*/ 21600 w 21600"/>
              <a:gd name="connsiteY2" fmla="*/ 10802 h 21602"/>
              <a:gd name="connsiteX3" fmla="*/ 18125 w 21600"/>
              <a:gd name="connsiteY3" fmla="*/ 21602 h 21602"/>
              <a:gd name="connsiteX4" fmla="*/ 3475 w 21600"/>
              <a:gd name="connsiteY4" fmla="*/ 21602 h 21602"/>
              <a:gd name="connsiteX5" fmla="*/ 0 w 21600"/>
              <a:gd name="connsiteY5" fmla="*/ 10802 h 21602"/>
              <a:gd name="connsiteX6" fmla="*/ 3475 w 21600"/>
              <a:gd name="connsiteY6" fmla="*/ 2 h 21602"/>
              <a:gd name="connsiteX7" fmla="*/ 13535 w 21600"/>
              <a:gd name="connsiteY7" fmla="*/ 0 h 21602"/>
              <a:gd name="connsiteX8" fmla="*/ 16140 w 21600"/>
              <a:gd name="connsiteY8" fmla="*/ 8465 h 21602"/>
              <a:gd name="connsiteX9" fmla="*/ 14414 w 21600"/>
              <a:gd name="connsiteY9" fmla="*/ 17501 h 21602"/>
              <a:gd name="connsiteX10" fmla="*/ 7052 w 21600"/>
              <a:gd name="connsiteY10" fmla="*/ 18215 h 21602"/>
              <a:gd name="connsiteX0" fmla="*/ 15294 w 21600"/>
              <a:gd name="connsiteY0" fmla="*/ 1 h 21602"/>
              <a:gd name="connsiteX1" fmla="*/ 18125 w 21600"/>
              <a:gd name="connsiteY1" fmla="*/ 2 h 21602"/>
              <a:gd name="connsiteX2" fmla="*/ 21600 w 21600"/>
              <a:gd name="connsiteY2" fmla="*/ 10802 h 21602"/>
              <a:gd name="connsiteX3" fmla="*/ 18125 w 21600"/>
              <a:gd name="connsiteY3" fmla="*/ 21602 h 21602"/>
              <a:gd name="connsiteX4" fmla="*/ 3475 w 21600"/>
              <a:gd name="connsiteY4" fmla="*/ 21602 h 21602"/>
              <a:gd name="connsiteX5" fmla="*/ 0 w 21600"/>
              <a:gd name="connsiteY5" fmla="*/ 10802 h 21602"/>
              <a:gd name="connsiteX6" fmla="*/ 3475 w 21600"/>
              <a:gd name="connsiteY6" fmla="*/ 2 h 21602"/>
              <a:gd name="connsiteX7" fmla="*/ 13535 w 21600"/>
              <a:gd name="connsiteY7" fmla="*/ 0 h 21602"/>
              <a:gd name="connsiteX8" fmla="*/ 16140 w 21600"/>
              <a:gd name="connsiteY8" fmla="*/ 8465 h 21602"/>
              <a:gd name="connsiteX9" fmla="*/ 14414 w 21600"/>
              <a:gd name="connsiteY9" fmla="*/ 17501 h 21602"/>
              <a:gd name="connsiteX10" fmla="*/ 7052 w 21600"/>
              <a:gd name="connsiteY10" fmla="*/ 18215 h 21602"/>
              <a:gd name="connsiteX0" fmla="*/ 15294 w 21600"/>
              <a:gd name="connsiteY0" fmla="*/ 1 h 21602"/>
              <a:gd name="connsiteX1" fmla="*/ 18125 w 21600"/>
              <a:gd name="connsiteY1" fmla="*/ 2 h 21602"/>
              <a:gd name="connsiteX2" fmla="*/ 21600 w 21600"/>
              <a:gd name="connsiteY2" fmla="*/ 10802 h 21602"/>
              <a:gd name="connsiteX3" fmla="*/ 18125 w 21600"/>
              <a:gd name="connsiteY3" fmla="*/ 21602 h 21602"/>
              <a:gd name="connsiteX4" fmla="*/ 3475 w 21600"/>
              <a:gd name="connsiteY4" fmla="*/ 21602 h 21602"/>
              <a:gd name="connsiteX5" fmla="*/ 0 w 21600"/>
              <a:gd name="connsiteY5" fmla="*/ 10802 h 21602"/>
              <a:gd name="connsiteX6" fmla="*/ 3475 w 21600"/>
              <a:gd name="connsiteY6" fmla="*/ 2 h 21602"/>
              <a:gd name="connsiteX7" fmla="*/ 13535 w 21600"/>
              <a:gd name="connsiteY7" fmla="*/ 0 h 21602"/>
              <a:gd name="connsiteX8" fmla="*/ 16250 w 21600"/>
              <a:gd name="connsiteY8" fmla="*/ 10429 h 21602"/>
              <a:gd name="connsiteX9" fmla="*/ 14414 w 21600"/>
              <a:gd name="connsiteY9" fmla="*/ 17501 h 21602"/>
              <a:gd name="connsiteX10" fmla="*/ 7052 w 21600"/>
              <a:gd name="connsiteY10" fmla="*/ 18215 h 21602"/>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6250 w 21600"/>
              <a:gd name="connsiteY8" fmla="*/ 10428 h 21601"/>
              <a:gd name="connsiteX9" fmla="*/ 14414 w 21600"/>
              <a:gd name="connsiteY9" fmla="*/ 17500 h 21601"/>
              <a:gd name="connsiteX10" fmla="*/ 7052 w 21600"/>
              <a:gd name="connsiteY10" fmla="*/ 18214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6250 w 21600"/>
              <a:gd name="connsiteY8" fmla="*/ 10428 h 21601"/>
              <a:gd name="connsiteX9" fmla="*/ 11777 w 21600"/>
              <a:gd name="connsiteY9" fmla="*/ 17679 h 21601"/>
              <a:gd name="connsiteX10" fmla="*/ 7052 w 21600"/>
              <a:gd name="connsiteY10" fmla="*/ 18214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6250 w 21600"/>
              <a:gd name="connsiteY8" fmla="*/ 10428 h 21601"/>
              <a:gd name="connsiteX9" fmla="*/ 11777 w 21600"/>
              <a:gd name="connsiteY9" fmla="*/ 17679 h 21601"/>
              <a:gd name="connsiteX10" fmla="*/ 7052 w 21600"/>
              <a:gd name="connsiteY10" fmla="*/ 18214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6250 w 21600"/>
              <a:gd name="connsiteY8" fmla="*/ 10428 h 21601"/>
              <a:gd name="connsiteX9" fmla="*/ 11384 w 21600"/>
              <a:gd name="connsiteY9" fmla="*/ 17842 h 21601"/>
              <a:gd name="connsiteX10" fmla="*/ 7052 w 21600"/>
              <a:gd name="connsiteY10" fmla="*/ 18214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6250 w 21600"/>
              <a:gd name="connsiteY8" fmla="*/ 10428 h 21601"/>
              <a:gd name="connsiteX9" fmla="*/ 11384 w 21600"/>
              <a:gd name="connsiteY9" fmla="*/ 17842 h 21601"/>
              <a:gd name="connsiteX10" fmla="*/ 10091 w 21600"/>
              <a:gd name="connsiteY10" fmla="*/ 15592 h 21601"/>
              <a:gd name="connsiteX11" fmla="*/ 7052 w 21600"/>
              <a:gd name="connsiteY11" fmla="*/ 18214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6250 w 21600"/>
              <a:gd name="connsiteY8" fmla="*/ 10428 h 21601"/>
              <a:gd name="connsiteX9" fmla="*/ 11384 w 21600"/>
              <a:gd name="connsiteY9" fmla="*/ 17842 h 21601"/>
              <a:gd name="connsiteX10" fmla="*/ 10091 w 21600"/>
              <a:gd name="connsiteY10" fmla="*/ 15592 h 21601"/>
              <a:gd name="connsiteX11" fmla="*/ 6364 w 21600"/>
              <a:gd name="connsiteY11" fmla="*/ 15928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6250 w 21600"/>
              <a:gd name="connsiteY8" fmla="*/ 10428 h 21601"/>
              <a:gd name="connsiteX9" fmla="*/ 11237 w 21600"/>
              <a:gd name="connsiteY9" fmla="*/ 16536 h 21601"/>
              <a:gd name="connsiteX10" fmla="*/ 10091 w 21600"/>
              <a:gd name="connsiteY10" fmla="*/ 15592 h 21601"/>
              <a:gd name="connsiteX11" fmla="*/ 6364 w 21600"/>
              <a:gd name="connsiteY11" fmla="*/ 15928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6250 w 21600"/>
              <a:gd name="connsiteY8" fmla="*/ 10428 h 21601"/>
              <a:gd name="connsiteX9" fmla="*/ 11237 w 21600"/>
              <a:gd name="connsiteY9" fmla="*/ 16536 h 21601"/>
              <a:gd name="connsiteX10" fmla="*/ 6364 w 21600"/>
              <a:gd name="connsiteY10" fmla="*/ 15928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6250 w 21600"/>
              <a:gd name="connsiteY8" fmla="*/ 10428 h 21601"/>
              <a:gd name="connsiteX9" fmla="*/ 11237 w 21600"/>
              <a:gd name="connsiteY9" fmla="*/ 15883 h 21601"/>
              <a:gd name="connsiteX10" fmla="*/ 6364 w 21600"/>
              <a:gd name="connsiteY10" fmla="*/ 15928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6250 w 21600"/>
              <a:gd name="connsiteY8" fmla="*/ 10428 h 21601"/>
              <a:gd name="connsiteX9" fmla="*/ 11237 w 21600"/>
              <a:gd name="connsiteY9" fmla="*/ 15883 h 21601"/>
              <a:gd name="connsiteX10" fmla="*/ 6266 w 21600"/>
              <a:gd name="connsiteY10" fmla="*/ 15601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6250 w 21600"/>
              <a:gd name="connsiteY8" fmla="*/ 10428 h 21601"/>
              <a:gd name="connsiteX9" fmla="*/ 11139 w 21600"/>
              <a:gd name="connsiteY9" fmla="*/ 15883 h 21601"/>
              <a:gd name="connsiteX10" fmla="*/ 6266 w 21600"/>
              <a:gd name="connsiteY10" fmla="*/ 15601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6250 w 21600"/>
              <a:gd name="connsiteY8" fmla="*/ 10428 h 21601"/>
              <a:gd name="connsiteX9" fmla="*/ 11139 w 21600"/>
              <a:gd name="connsiteY9" fmla="*/ 15883 h 21601"/>
              <a:gd name="connsiteX10" fmla="*/ 6266 w 21600"/>
              <a:gd name="connsiteY10" fmla="*/ 15601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6250 w 21600"/>
              <a:gd name="connsiteY8" fmla="*/ 10428 h 21601"/>
              <a:gd name="connsiteX9" fmla="*/ 11139 w 21600"/>
              <a:gd name="connsiteY9" fmla="*/ 15883 h 21601"/>
              <a:gd name="connsiteX10" fmla="*/ 6266 w 21600"/>
              <a:gd name="connsiteY10" fmla="*/ 15601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5365 w 21600"/>
              <a:gd name="connsiteY8" fmla="*/ 10101 h 21601"/>
              <a:gd name="connsiteX9" fmla="*/ 11139 w 21600"/>
              <a:gd name="connsiteY9" fmla="*/ 15883 h 21601"/>
              <a:gd name="connsiteX10" fmla="*/ 6266 w 21600"/>
              <a:gd name="connsiteY10" fmla="*/ 15601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5365 w 21600"/>
              <a:gd name="connsiteY8" fmla="*/ 10101 h 21601"/>
              <a:gd name="connsiteX9" fmla="*/ 11139 w 21600"/>
              <a:gd name="connsiteY9" fmla="*/ 15883 h 21601"/>
              <a:gd name="connsiteX10" fmla="*/ 6266 w 21600"/>
              <a:gd name="connsiteY10" fmla="*/ 15601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5365 w 21600"/>
              <a:gd name="connsiteY8" fmla="*/ 10101 h 21601"/>
              <a:gd name="connsiteX9" fmla="*/ 11139 w 21600"/>
              <a:gd name="connsiteY9" fmla="*/ 15883 h 21601"/>
              <a:gd name="connsiteX10" fmla="*/ 6266 w 21600"/>
              <a:gd name="connsiteY10" fmla="*/ 15601 h 21601"/>
              <a:gd name="connsiteX0" fmla="*/ 15294 w 21600"/>
              <a:gd name="connsiteY0" fmla="*/ 0 h 21601"/>
              <a:gd name="connsiteX1" fmla="*/ 18125 w 21600"/>
              <a:gd name="connsiteY1" fmla="*/ 1 h 21601"/>
              <a:gd name="connsiteX2" fmla="*/ 21600 w 21600"/>
              <a:gd name="connsiteY2" fmla="*/ 10801 h 21601"/>
              <a:gd name="connsiteX3" fmla="*/ 18125 w 21600"/>
              <a:gd name="connsiteY3" fmla="*/ 21601 h 21601"/>
              <a:gd name="connsiteX4" fmla="*/ 3475 w 21600"/>
              <a:gd name="connsiteY4" fmla="*/ 21601 h 21601"/>
              <a:gd name="connsiteX5" fmla="*/ 0 w 21600"/>
              <a:gd name="connsiteY5" fmla="*/ 10801 h 21601"/>
              <a:gd name="connsiteX6" fmla="*/ 3475 w 21600"/>
              <a:gd name="connsiteY6" fmla="*/ 1 h 21601"/>
              <a:gd name="connsiteX7" fmla="*/ 11117 w 21600"/>
              <a:gd name="connsiteY7" fmla="*/ 356 h 21601"/>
              <a:gd name="connsiteX8" fmla="*/ 15365 w 21600"/>
              <a:gd name="connsiteY8" fmla="*/ 10101 h 21601"/>
              <a:gd name="connsiteX9" fmla="*/ 11139 w 21600"/>
              <a:gd name="connsiteY9" fmla="*/ 15883 h 21601"/>
              <a:gd name="connsiteX10" fmla="*/ 6266 w 21600"/>
              <a:gd name="connsiteY10" fmla="*/ 15601 h 21601"/>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5365 w 21600"/>
              <a:gd name="connsiteY8" fmla="*/ 10264 h 21764"/>
              <a:gd name="connsiteX9" fmla="*/ 11139 w 21600"/>
              <a:gd name="connsiteY9" fmla="*/ 16046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2809 w 21600"/>
              <a:gd name="connsiteY8" fmla="*/ 8795 h 21764"/>
              <a:gd name="connsiteX9" fmla="*/ 11139 w 21600"/>
              <a:gd name="connsiteY9" fmla="*/ 16046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5463 w 21600"/>
              <a:gd name="connsiteY8" fmla="*/ 9611 h 21764"/>
              <a:gd name="connsiteX9" fmla="*/ 11139 w 21600"/>
              <a:gd name="connsiteY9" fmla="*/ 16046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5610 w 21600"/>
              <a:gd name="connsiteY8" fmla="*/ 9284 h 21764"/>
              <a:gd name="connsiteX9" fmla="*/ 11139 w 21600"/>
              <a:gd name="connsiteY9" fmla="*/ 16046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5610 w 21600"/>
              <a:gd name="connsiteY8" fmla="*/ 9284 h 21764"/>
              <a:gd name="connsiteX9" fmla="*/ 11139 w 21600"/>
              <a:gd name="connsiteY9" fmla="*/ 16046 h 21764"/>
              <a:gd name="connsiteX10" fmla="*/ 9547 w 21600"/>
              <a:gd name="connsiteY10" fmla="*/ 15972 h 21764"/>
              <a:gd name="connsiteX11" fmla="*/ 6266 w 21600"/>
              <a:gd name="connsiteY11"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5610 w 21600"/>
              <a:gd name="connsiteY8" fmla="*/ 9284 h 21764"/>
              <a:gd name="connsiteX9" fmla="*/ 11139 w 21600"/>
              <a:gd name="connsiteY9" fmla="*/ 16046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5610 w 21600"/>
              <a:gd name="connsiteY8" fmla="*/ 9284 h 21764"/>
              <a:gd name="connsiteX9" fmla="*/ 11139 w 21600"/>
              <a:gd name="connsiteY9" fmla="*/ 16046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5610 w 21600"/>
              <a:gd name="connsiteY8" fmla="*/ 9284 h 21764"/>
              <a:gd name="connsiteX9" fmla="*/ 11139 w 21600"/>
              <a:gd name="connsiteY9" fmla="*/ 16046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5610 w 21600"/>
              <a:gd name="connsiteY8" fmla="*/ 9284 h 21764"/>
              <a:gd name="connsiteX9" fmla="*/ 11139 w 21600"/>
              <a:gd name="connsiteY9" fmla="*/ 16046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2885 w 21600"/>
              <a:gd name="connsiteY8" fmla="*/ 1523 h 21764"/>
              <a:gd name="connsiteX9" fmla="*/ 15610 w 21600"/>
              <a:gd name="connsiteY9" fmla="*/ 9284 h 21764"/>
              <a:gd name="connsiteX10" fmla="*/ 11139 w 21600"/>
              <a:gd name="connsiteY10" fmla="*/ 16046 h 21764"/>
              <a:gd name="connsiteX11" fmla="*/ 6266 w 21600"/>
              <a:gd name="connsiteY11"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2885 w 21600"/>
              <a:gd name="connsiteY8" fmla="*/ 1523 h 21764"/>
              <a:gd name="connsiteX9" fmla="*/ 15610 w 21600"/>
              <a:gd name="connsiteY9" fmla="*/ 9284 h 21764"/>
              <a:gd name="connsiteX10" fmla="*/ 11139 w 21600"/>
              <a:gd name="connsiteY10" fmla="*/ 16046 h 21764"/>
              <a:gd name="connsiteX11" fmla="*/ 6266 w 21600"/>
              <a:gd name="connsiteY11"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2885 w 21600"/>
              <a:gd name="connsiteY8" fmla="*/ 1523 h 21764"/>
              <a:gd name="connsiteX9" fmla="*/ 15610 w 21600"/>
              <a:gd name="connsiteY9" fmla="*/ 9284 h 21764"/>
              <a:gd name="connsiteX10" fmla="*/ 11139 w 21600"/>
              <a:gd name="connsiteY10" fmla="*/ 16046 h 21764"/>
              <a:gd name="connsiteX11" fmla="*/ 6266 w 21600"/>
              <a:gd name="connsiteY11"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2885 w 21600"/>
              <a:gd name="connsiteY8" fmla="*/ 1523 h 21764"/>
              <a:gd name="connsiteX9" fmla="*/ 15610 w 21600"/>
              <a:gd name="connsiteY9" fmla="*/ 9284 h 21764"/>
              <a:gd name="connsiteX10" fmla="*/ 11139 w 21600"/>
              <a:gd name="connsiteY10" fmla="*/ 16046 h 21764"/>
              <a:gd name="connsiteX11" fmla="*/ 6266 w 21600"/>
              <a:gd name="connsiteY11"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5445 w 21600"/>
              <a:gd name="connsiteY8" fmla="*/ 4516 h 21764"/>
              <a:gd name="connsiteX9" fmla="*/ 15610 w 21600"/>
              <a:gd name="connsiteY9" fmla="*/ 9284 h 21764"/>
              <a:gd name="connsiteX10" fmla="*/ 11139 w 21600"/>
              <a:gd name="connsiteY10" fmla="*/ 16046 h 21764"/>
              <a:gd name="connsiteX11" fmla="*/ 6266 w 21600"/>
              <a:gd name="connsiteY11"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5610 w 21600"/>
              <a:gd name="connsiteY8" fmla="*/ 9284 h 21764"/>
              <a:gd name="connsiteX9" fmla="*/ 11139 w 21600"/>
              <a:gd name="connsiteY9" fmla="*/ 16046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4135 w 21600"/>
              <a:gd name="connsiteY8" fmla="*/ 8876 h 21764"/>
              <a:gd name="connsiteX9" fmla="*/ 11139 w 21600"/>
              <a:gd name="connsiteY9" fmla="*/ 16046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3623 w 21600"/>
              <a:gd name="connsiteY8" fmla="*/ 8536 h 21764"/>
              <a:gd name="connsiteX9" fmla="*/ 11139 w 21600"/>
              <a:gd name="connsiteY9" fmla="*/ 16046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1117 w 21600"/>
              <a:gd name="connsiteY7" fmla="*/ 519 h 21764"/>
              <a:gd name="connsiteX8" fmla="*/ 15712 w 21600"/>
              <a:gd name="connsiteY8" fmla="*/ 8536 h 21764"/>
              <a:gd name="connsiteX9" fmla="*/ 11139 w 21600"/>
              <a:gd name="connsiteY9" fmla="*/ 16046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2530 w 21600"/>
              <a:gd name="connsiteY7" fmla="*/ 315 h 21764"/>
              <a:gd name="connsiteX8" fmla="*/ 15712 w 21600"/>
              <a:gd name="connsiteY8" fmla="*/ 8536 h 21764"/>
              <a:gd name="connsiteX9" fmla="*/ 11139 w 21600"/>
              <a:gd name="connsiteY9" fmla="*/ 16046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2530 w 21600"/>
              <a:gd name="connsiteY7" fmla="*/ 315 h 21764"/>
              <a:gd name="connsiteX8" fmla="*/ 15712 w 21600"/>
              <a:gd name="connsiteY8" fmla="*/ 8536 h 21764"/>
              <a:gd name="connsiteX9" fmla="*/ 13371 w 21600"/>
              <a:gd name="connsiteY9" fmla="*/ 15978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2530 w 21600"/>
              <a:gd name="connsiteY7" fmla="*/ 315 h 21764"/>
              <a:gd name="connsiteX8" fmla="*/ 15712 w 21600"/>
              <a:gd name="connsiteY8" fmla="*/ 8536 h 21764"/>
              <a:gd name="connsiteX9" fmla="*/ 13228 w 21600"/>
              <a:gd name="connsiteY9" fmla="*/ 15978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2530 w 21600"/>
              <a:gd name="connsiteY7" fmla="*/ 315 h 21764"/>
              <a:gd name="connsiteX8" fmla="*/ 15712 w 21600"/>
              <a:gd name="connsiteY8" fmla="*/ 8536 h 21764"/>
              <a:gd name="connsiteX9" fmla="*/ 13228 w 21600"/>
              <a:gd name="connsiteY9" fmla="*/ 15978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2530 w 21600"/>
              <a:gd name="connsiteY7" fmla="*/ 315 h 21764"/>
              <a:gd name="connsiteX8" fmla="*/ 15712 w 21600"/>
              <a:gd name="connsiteY8" fmla="*/ 8536 h 21764"/>
              <a:gd name="connsiteX9" fmla="*/ 13228 w 21600"/>
              <a:gd name="connsiteY9" fmla="*/ 15978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2530 w 21600"/>
              <a:gd name="connsiteY7" fmla="*/ 315 h 21764"/>
              <a:gd name="connsiteX8" fmla="*/ 15712 w 21600"/>
              <a:gd name="connsiteY8" fmla="*/ 8536 h 21764"/>
              <a:gd name="connsiteX9" fmla="*/ 13228 w 21600"/>
              <a:gd name="connsiteY9" fmla="*/ 15978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2530 w 21600"/>
              <a:gd name="connsiteY7" fmla="*/ 315 h 21764"/>
              <a:gd name="connsiteX8" fmla="*/ 15712 w 21600"/>
              <a:gd name="connsiteY8" fmla="*/ 8536 h 21764"/>
              <a:gd name="connsiteX9" fmla="*/ 13228 w 21600"/>
              <a:gd name="connsiteY9" fmla="*/ 15978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2530 w 21600"/>
              <a:gd name="connsiteY7" fmla="*/ 315 h 21764"/>
              <a:gd name="connsiteX8" fmla="*/ 15712 w 21600"/>
              <a:gd name="connsiteY8" fmla="*/ 8536 h 21764"/>
              <a:gd name="connsiteX9" fmla="*/ 14805 w 21600"/>
              <a:gd name="connsiteY9" fmla="*/ 15910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2530 w 21600"/>
              <a:gd name="connsiteY7" fmla="*/ 315 h 21764"/>
              <a:gd name="connsiteX8" fmla="*/ 15712 w 21600"/>
              <a:gd name="connsiteY8" fmla="*/ 8536 h 21764"/>
              <a:gd name="connsiteX9" fmla="*/ 14805 w 21600"/>
              <a:gd name="connsiteY9" fmla="*/ 15910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2530 w 21600"/>
              <a:gd name="connsiteY7" fmla="*/ 315 h 21764"/>
              <a:gd name="connsiteX8" fmla="*/ 15712 w 21600"/>
              <a:gd name="connsiteY8" fmla="*/ 8536 h 21764"/>
              <a:gd name="connsiteX9" fmla="*/ 12532 w 21600"/>
              <a:gd name="connsiteY9" fmla="*/ 15910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2530 w 21600"/>
              <a:gd name="connsiteY7" fmla="*/ 315 h 21764"/>
              <a:gd name="connsiteX8" fmla="*/ 15712 w 21600"/>
              <a:gd name="connsiteY8" fmla="*/ 8536 h 21764"/>
              <a:gd name="connsiteX9" fmla="*/ 12532 w 21600"/>
              <a:gd name="connsiteY9" fmla="*/ 15910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2530 w 21600"/>
              <a:gd name="connsiteY7" fmla="*/ 315 h 21764"/>
              <a:gd name="connsiteX8" fmla="*/ 15712 w 21600"/>
              <a:gd name="connsiteY8" fmla="*/ 8536 h 21764"/>
              <a:gd name="connsiteX9" fmla="*/ 12532 w 21600"/>
              <a:gd name="connsiteY9" fmla="*/ 15910 h 21764"/>
              <a:gd name="connsiteX10" fmla="*/ 6266 w 21600"/>
              <a:gd name="connsiteY10" fmla="*/ 15764 h 21764"/>
              <a:gd name="connsiteX0" fmla="*/ 15294 w 21600"/>
              <a:gd name="connsiteY0" fmla="*/ 0 h 21764"/>
              <a:gd name="connsiteX1" fmla="*/ 18125 w 21600"/>
              <a:gd name="connsiteY1" fmla="*/ 164 h 21764"/>
              <a:gd name="connsiteX2" fmla="*/ 21600 w 21600"/>
              <a:gd name="connsiteY2" fmla="*/ 10964 h 21764"/>
              <a:gd name="connsiteX3" fmla="*/ 18125 w 21600"/>
              <a:gd name="connsiteY3" fmla="*/ 21764 h 21764"/>
              <a:gd name="connsiteX4" fmla="*/ 3475 w 21600"/>
              <a:gd name="connsiteY4" fmla="*/ 21764 h 21764"/>
              <a:gd name="connsiteX5" fmla="*/ 0 w 21600"/>
              <a:gd name="connsiteY5" fmla="*/ 10964 h 21764"/>
              <a:gd name="connsiteX6" fmla="*/ 3475 w 21600"/>
              <a:gd name="connsiteY6" fmla="*/ 164 h 21764"/>
              <a:gd name="connsiteX7" fmla="*/ 12530 w 21600"/>
              <a:gd name="connsiteY7" fmla="*/ 315 h 21764"/>
              <a:gd name="connsiteX8" fmla="*/ 15712 w 21600"/>
              <a:gd name="connsiteY8" fmla="*/ 8536 h 21764"/>
              <a:gd name="connsiteX9" fmla="*/ 12532 w 21600"/>
              <a:gd name="connsiteY9" fmla="*/ 15910 h 21764"/>
              <a:gd name="connsiteX10" fmla="*/ 6266 w 21600"/>
              <a:gd name="connsiteY10" fmla="*/ 15764 h 21764"/>
              <a:gd name="connsiteX0" fmla="*/ 15294 w 21600"/>
              <a:gd name="connsiteY0" fmla="*/ 0 h 49922"/>
              <a:gd name="connsiteX1" fmla="*/ 18125 w 21600"/>
              <a:gd name="connsiteY1" fmla="*/ 164 h 49922"/>
              <a:gd name="connsiteX2" fmla="*/ 21600 w 21600"/>
              <a:gd name="connsiteY2" fmla="*/ 10964 h 49922"/>
              <a:gd name="connsiteX3" fmla="*/ 18125 w 21600"/>
              <a:gd name="connsiteY3" fmla="*/ 21764 h 49922"/>
              <a:gd name="connsiteX4" fmla="*/ 8814 w 21600"/>
              <a:gd name="connsiteY4" fmla="*/ 49922 h 49922"/>
              <a:gd name="connsiteX5" fmla="*/ 3475 w 21600"/>
              <a:gd name="connsiteY5" fmla="*/ 21764 h 49922"/>
              <a:gd name="connsiteX6" fmla="*/ 0 w 21600"/>
              <a:gd name="connsiteY6" fmla="*/ 10964 h 49922"/>
              <a:gd name="connsiteX7" fmla="*/ 3475 w 21600"/>
              <a:gd name="connsiteY7" fmla="*/ 164 h 49922"/>
              <a:gd name="connsiteX8" fmla="*/ 12530 w 21600"/>
              <a:gd name="connsiteY8" fmla="*/ 315 h 49922"/>
              <a:gd name="connsiteX9" fmla="*/ 15712 w 21600"/>
              <a:gd name="connsiteY9" fmla="*/ 8536 h 49922"/>
              <a:gd name="connsiteX10" fmla="*/ 12532 w 21600"/>
              <a:gd name="connsiteY10" fmla="*/ 15910 h 49922"/>
              <a:gd name="connsiteX11" fmla="*/ 6266 w 21600"/>
              <a:gd name="connsiteY11" fmla="*/ 15764 h 49922"/>
              <a:gd name="connsiteX0" fmla="*/ 15294 w 21600"/>
              <a:gd name="connsiteY0" fmla="*/ 0 h 23114"/>
              <a:gd name="connsiteX1" fmla="*/ 18125 w 21600"/>
              <a:gd name="connsiteY1" fmla="*/ 164 h 23114"/>
              <a:gd name="connsiteX2" fmla="*/ 21600 w 21600"/>
              <a:gd name="connsiteY2" fmla="*/ 10964 h 23114"/>
              <a:gd name="connsiteX3" fmla="*/ 18125 w 21600"/>
              <a:gd name="connsiteY3" fmla="*/ 21764 h 23114"/>
              <a:gd name="connsiteX4" fmla="*/ 3475 w 21600"/>
              <a:gd name="connsiteY4" fmla="*/ 21764 h 23114"/>
              <a:gd name="connsiteX5" fmla="*/ 0 w 21600"/>
              <a:gd name="connsiteY5" fmla="*/ 10964 h 23114"/>
              <a:gd name="connsiteX6" fmla="*/ 3475 w 21600"/>
              <a:gd name="connsiteY6" fmla="*/ 164 h 23114"/>
              <a:gd name="connsiteX7" fmla="*/ 12530 w 21600"/>
              <a:gd name="connsiteY7" fmla="*/ 315 h 23114"/>
              <a:gd name="connsiteX8" fmla="*/ 15712 w 21600"/>
              <a:gd name="connsiteY8" fmla="*/ 8536 h 23114"/>
              <a:gd name="connsiteX9" fmla="*/ 12532 w 21600"/>
              <a:gd name="connsiteY9" fmla="*/ 15910 h 23114"/>
              <a:gd name="connsiteX10" fmla="*/ 6266 w 21600"/>
              <a:gd name="connsiteY10" fmla="*/ 15764 h 23114"/>
              <a:gd name="connsiteX0" fmla="*/ 15294 w 22367"/>
              <a:gd name="connsiteY0" fmla="*/ 0 h 21764"/>
              <a:gd name="connsiteX1" fmla="*/ 18125 w 22367"/>
              <a:gd name="connsiteY1" fmla="*/ 164 h 21764"/>
              <a:gd name="connsiteX2" fmla="*/ 21600 w 22367"/>
              <a:gd name="connsiteY2" fmla="*/ 10964 h 21764"/>
              <a:gd name="connsiteX3" fmla="*/ 3475 w 22367"/>
              <a:gd name="connsiteY3" fmla="*/ 21764 h 21764"/>
              <a:gd name="connsiteX4" fmla="*/ 0 w 22367"/>
              <a:gd name="connsiteY4" fmla="*/ 10964 h 21764"/>
              <a:gd name="connsiteX5" fmla="*/ 3475 w 22367"/>
              <a:gd name="connsiteY5" fmla="*/ 164 h 21764"/>
              <a:gd name="connsiteX6" fmla="*/ 12530 w 22367"/>
              <a:gd name="connsiteY6" fmla="*/ 315 h 21764"/>
              <a:gd name="connsiteX7" fmla="*/ 15712 w 22367"/>
              <a:gd name="connsiteY7" fmla="*/ 8536 h 21764"/>
              <a:gd name="connsiteX8" fmla="*/ 12532 w 22367"/>
              <a:gd name="connsiteY8" fmla="*/ 15910 h 21764"/>
              <a:gd name="connsiteX9" fmla="*/ 6266 w 22367"/>
              <a:gd name="connsiteY9" fmla="*/ 15764 h 21764"/>
              <a:gd name="connsiteX0" fmla="*/ 15294 w 18125"/>
              <a:gd name="connsiteY0" fmla="*/ 0 h 22064"/>
              <a:gd name="connsiteX1" fmla="*/ 18125 w 18125"/>
              <a:gd name="connsiteY1" fmla="*/ 164 h 22064"/>
              <a:gd name="connsiteX2" fmla="*/ 3475 w 18125"/>
              <a:gd name="connsiteY2" fmla="*/ 21764 h 22064"/>
              <a:gd name="connsiteX3" fmla="*/ 0 w 18125"/>
              <a:gd name="connsiteY3" fmla="*/ 10964 h 22064"/>
              <a:gd name="connsiteX4" fmla="*/ 3475 w 18125"/>
              <a:gd name="connsiteY4" fmla="*/ 164 h 22064"/>
              <a:gd name="connsiteX5" fmla="*/ 12530 w 18125"/>
              <a:gd name="connsiteY5" fmla="*/ 315 h 22064"/>
              <a:gd name="connsiteX6" fmla="*/ 15712 w 18125"/>
              <a:gd name="connsiteY6" fmla="*/ 8536 h 22064"/>
              <a:gd name="connsiteX7" fmla="*/ 12532 w 18125"/>
              <a:gd name="connsiteY7" fmla="*/ 15910 h 22064"/>
              <a:gd name="connsiteX8" fmla="*/ 6266 w 18125"/>
              <a:gd name="connsiteY8" fmla="*/ 15764 h 22064"/>
              <a:gd name="connsiteX0" fmla="*/ 15294 w 15712"/>
              <a:gd name="connsiteY0" fmla="*/ 0 h 22064"/>
              <a:gd name="connsiteX1" fmla="*/ 3475 w 15712"/>
              <a:gd name="connsiteY1" fmla="*/ 21764 h 22064"/>
              <a:gd name="connsiteX2" fmla="*/ 0 w 15712"/>
              <a:gd name="connsiteY2" fmla="*/ 10964 h 22064"/>
              <a:gd name="connsiteX3" fmla="*/ 3475 w 15712"/>
              <a:gd name="connsiteY3" fmla="*/ 164 h 22064"/>
              <a:gd name="connsiteX4" fmla="*/ 12530 w 15712"/>
              <a:gd name="connsiteY4" fmla="*/ 315 h 22064"/>
              <a:gd name="connsiteX5" fmla="*/ 15712 w 15712"/>
              <a:gd name="connsiteY5" fmla="*/ 8536 h 22064"/>
              <a:gd name="connsiteX6" fmla="*/ 12532 w 15712"/>
              <a:gd name="connsiteY6" fmla="*/ 15910 h 22064"/>
              <a:gd name="connsiteX7" fmla="*/ 6266 w 15712"/>
              <a:gd name="connsiteY7" fmla="*/ 15764 h 22064"/>
              <a:gd name="connsiteX0" fmla="*/ 3475 w 15712"/>
              <a:gd name="connsiteY0" fmla="*/ 21600 h 21900"/>
              <a:gd name="connsiteX1" fmla="*/ 0 w 15712"/>
              <a:gd name="connsiteY1" fmla="*/ 10800 h 21900"/>
              <a:gd name="connsiteX2" fmla="*/ 3475 w 15712"/>
              <a:gd name="connsiteY2" fmla="*/ 0 h 21900"/>
              <a:gd name="connsiteX3" fmla="*/ 12530 w 15712"/>
              <a:gd name="connsiteY3" fmla="*/ 151 h 21900"/>
              <a:gd name="connsiteX4" fmla="*/ 15712 w 15712"/>
              <a:gd name="connsiteY4" fmla="*/ 8372 h 21900"/>
              <a:gd name="connsiteX5" fmla="*/ 12532 w 15712"/>
              <a:gd name="connsiteY5" fmla="*/ 15746 h 21900"/>
              <a:gd name="connsiteX6" fmla="*/ 6266 w 15712"/>
              <a:gd name="connsiteY6" fmla="*/ 15600 h 21900"/>
              <a:gd name="connsiteX0" fmla="*/ 3524 w 15712"/>
              <a:gd name="connsiteY0" fmla="*/ 22727 h 22942"/>
              <a:gd name="connsiteX1" fmla="*/ 0 w 15712"/>
              <a:gd name="connsiteY1" fmla="*/ 10800 h 22942"/>
              <a:gd name="connsiteX2" fmla="*/ 3475 w 15712"/>
              <a:gd name="connsiteY2" fmla="*/ 0 h 22942"/>
              <a:gd name="connsiteX3" fmla="*/ 12530 w 15712"/>
              <a:gd name="connsiteY3" fmla="*/ 151 h 22942"/>
              <a:gd name="connsiteX4" fmla="*/ 15712 w 15712"/>
              <a:gd name="connsiteY4" fmla="*/ 8372 h 22942"/>
              <a:gd name="connsiteX5" fmla="*/ 12532 w 15712"/>
              <a:gd name="connsiteY5" fmla="*/ 15746 h 22942"/>
              <a:gd name="connsiteX6" fmla="*/ 6266 w 15712"/>
              <a:gd name="connsiteY6" fmla="*/ 15600 h 22942"/>
              <a:gd name="connsiteX0" fmla="*/ 3524 w 15712"/>
              <a:gd name="connsiteY0" fmla="*/ 22727 h 22727"/>
              <a:gd name="connsiteX1" fmla="*/ 0 w 15712"/>
              <a:gd name="connsiteY1" fmla="*/ 10800 h 22727"/>
              <a:gd name="connsiteX2" fmla="*/ 3475 w 15712"/>
              <a:gd name="connsiteY2" fmla="*/ 0 h 22727"/>
              <a:gd name="connsiteX3" fmla="*/ 12530 w 15712"/>
              <a:gd name="connsiteY3" fmla="*/ 151 h 22727"/>
              <a:gd name="connsiteX4" fmla="*/ 15712 w 15712"/>
              <a:gd name="connsiteY4" fmla="*/ 8372 h 22727"/>
              <a:gd name="connsiteX5" fmla="*/ 12532 w 15712"/>
              <a:gd name="connsiteY5" fmla="*/ 15746 h 22727"/>
              <a:gd name="connsiteX6" fmla="*/ 6266 w 15712"/>
              <a:gd name="connsiteY6" fmla="*/ 15600 h 2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2" h="22727">
                <a:moveTo>
                  <a:pt x="3524" y="22727"/>
                </a:moveTo>
                <a:cubicBezTo>
                  <a:pt x="503" y="22595"/>
                  <a:pt x="8" y="14588"/>
                  <a:pt x="0" y="10800"/>
                </a:cubicBezTo>
                <a:cubicBezTo>
                  <a:pt x="-8" y="7012"/>
                  <a:pt x="1556" y="0"/>
                  <a:pt x="3475" y="0"/>
                </a:cubicBezTo>
                <a:lnTo>
                  <a:pt x="12530" y="151"/>
                </a:lnTo>
                <a:cubicBezTo>
                  <a:pt x="14552" y="106"/>
                  <a:pt x="15712" y="5773"/>
                  <a:pt x="15712" y="8372"/>
                </a:cubicBezTo>
                <a:cubicBezTo>
                  <a:pt x="15712" y="10971"/>
                  <a:pt x="15099" y="15745"/>
                  <a:pt x="12532" y="15746"/>
                </a:cubicBezTo>
                <a:cubicBezTo>
                  <a:pt x="10382" y="15747"/>
                  <a:pt x="8355" y="15649"/>
                  <a:pt x="6266" y="15600"/>
                </a:cubicBezTo>
              </a:path>
            </a:pathLst>
          </a:custGeom>
          <a:noFill/>
          <a:ln w="31750">
            <a:solidFill>
              <a:srgbClr val="004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Joey1">
            <a:hlinkClick r:id="" action="ppaction://media"/>
            <a:extLst>
              <a:ext uri="{FF2B5EF4-FFF2-40B4-BE49-F238E27FC236}">
                <a16:creationId xmlns:a16="http://schemas.microsoft.com/office/drawing/2014/main" id="{AA59867F-E4DF-4494-AF25-38D031865D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63061" y="3399961"/>
            <a:ext cx="406400" cy="406400"/>
          </a:xfrm>
          <a:prstGeom prst="rect">
            <a:avLst/>
          </a:prstGeom>
        </p:spPr>
      </p:pic>
    </p:spTree>
    <p:extLst>
      <p:ext uri="{BB962C8B-B14F-4D97-AF65-F5344CB8AC3E}">
        <p14:creationId xmlns:p14="http://schemas.microsoft.com/office/powerpoint/2010/main" val="408427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81BC3A-80BB-467B-B23B-5C7AFBEF9201}"/>
              </a:ext>
            </a:extLst>
          </p:cNvPr>
          <p:cNvSpPr>
            <a:spLocks noGrp="1"/>
          </p:cNvSpPr>
          <p:nvPr>
            <p:ph type="ftr" sz="quarter" idx="11"/>
          </p:nvPr>
        </p:nvSpPr>
        <p:spPr/>
        <p:txBody>
          <a:bodyPr/>
          <a:lstStyle/>
          <a:p>
            <a:r>
              <a:rPr lang="en-US"/>
              <a:t>thorstenbutz</a:t>
            </a:r>
          </a:p>
        </p:txBody>
      </p:sp>
    </p:spTree>
    <p:extLst>
      <p:ext uri="{BB962C8B-B14F-4D97-AF65-F5344CB8AC3E}">
        <p14:creationId xmlns:p14="http://schemas.microsoft.com/office/powerpoint/2010/main" val="313276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05F39C-4AA0-4044-BDA5-15C6FA7A6E1E}"/>
              </a:ext>
            </a:extLst>
          </p:cNvPr>
          <p:cNvSpPr>
            <a:spLocks noGrp="1"/>
          </p:cNvSpPr>
          <p:nvPr>
            <p:ph type="title"/>
          </p:nvPr>
        </p:nvSpPr>
        <p:spPr/>
        <p:txBody>
          <a:bodyPr/>
          <a:lstStyle/>
          <a:p>
            <a:r>
              <a:rPr lang="sr-Latn-RS" dirty="0"/>
              <a:t>a</a:t>
            </a:r>
            <a:r>
              <a:rPr lang="en-US" dirty="0"/>
              <a:t>bout</a:t>
            </a:r>
            <a:r>
              <a:rPr lang="sr-Latn-RS" dirty="0"/>
              <a:t>_Speaker</a:t>
            </a:r>
            <a:endParaRPr lang="en-US" dirty="0"/>
          </a:p>
        </p:txBody>
      </p:sp>
      <p:sp>
        <p:nvSpPr>
          <p:cNvPr id="5" name="Footer Placeholder 4">
            <a:extLst>
              <a:ext uri="{FF2B5EF4-FFF2-40B4-BE49-F238E27FC236}">
                <a16:creationId xmlns:a16="http://schemas.microsoft.com/office/drawing/2014/main" id="{BA7E7801-A04A-4494-8FB6-E872AAE1B38A}"/>
              </a:ext>
            </a:extLst>
          </p:cNvPr>
          <p:cNvSpPr>
            <a:spLocks noGrp="1"/>
          </p:cNvSpPr>
          <p:nvPr>
            <p:ph type="ftr" sz="quarter" idx="11"/>
          </p:nvPr>
        </p:nvSpPr>
        <p:spPr/>
        <p:txBody>
          <a:bodyPr/>
          <a:lstStyle/>
          <a:p>
            <a:r>
              <a:rPr lang="en-US"/>
              <a:t>thorstenbutz</a:t>
            </a:r>
            <a:endParaRPr lang="en-US" dirty="0"/>
          </a:p>
        </p:txBody>
      </p:sp>
      <p:sp>
        <p:nvSpPr>
          <p:cNvPr id="7" name="Rectangle 6">
            <a:extLst>
              <a:ext uri="{FF2B5EF4-FFF2-40B4-BE49-F238E27FC236}">
                <a16:creationId xmlns:a16="http://schemas.microsoft.com/office/drawing/2014/main" id="{6C1B8B33-E086-48BD-8396-B06D1E688BE7}"/>
              </a:ext>
            </a:extLst>
          </p:cNvPr>
          <p:cNvSpPr/>
          <p:nvPr/>
        </p:nvSpPr>
        <p:spPr>
          <a:xfrm>
            <a:off x="406400" y="1646606"/>
            <a:ext cx="11671300" cy="3046988"/>
          </a:xfrm>
          <a:prstGeom prst="rect">
            <a:avLst/>
          </a:prstGeom>
        </p:spPr>
        <p:txBody>
          <a:bodyPr wrap="square">
            <a:spAutoFit/>
          </a:bodyPr>
          <a:lstStyle/>
          <a:p>
            <a:pPr lvl="1" fontAlgn="auto">
              <a:spcAft>
                <a:spcPts val="0"/>
              </a:spcAft>
            </a:pPr>
            <a:r>
              <a:rPr lang="en-US" sz="3200">
                <a:latin typeface="Consolas" panose="020B0609020204030204" pitchFamily="49" charset="0"/>
              </a:rPr>
              <a:t>{</a:t>
            </a:r>
          </a:p>
          <a:p>
            <a:pPr lvl="1" fontAlgn="auto">
              <a:spcAft>
                <a:spcPts val="0"/>
              </a:spcAft>
            </a:pPr>
            <a:r>
              <a:rPr lang="en-US" sz="3200">
                <a:latin typeface="Consolas" panose="020B0609020204030204" pitchFamily="49" charset="0"/>
              </a:rPr>
              <a:t>    "Speaker"</a:t>
            </a:r>
            <a:r>
              <a:rPr lang="en-DE" sz="3200">
                <a:latin typeface="Consolas" panose="020B0609020204030204" pitchFamily="49" charset="0"/>
              </a:rPr>
              <a:t>	</a:t>
            </a:r>
            <a:r>
              <a:rPr lang="en-US" sz="3200">
                <a:latin typeface="Consolas" panose="020B0609020204030204" pitchFamily="49" charset="0"/>
              </a:rPr>
              <a:t>: </a:t>
            </a:r>
            <a:r>
              <a:rPr lang="en-DE" sz="3200">
                <a:latin typeface="Consolas" panose="020B0609020204030204" pitchFamily="49" charset="0"/>
              </a:rPr>
              <a:t>"</a:t>
            </a:r>
            <a:r>
              <a:rPr lang="en-US" sz="3200">
                <a:latin typeface="Consolas" panose="020B0609020204030204" pitchFamily="49" charset="0"/>
              </a:rPr>
              <a:t>Thorsten Butz",</a:t>
            </a:r>
          </a:p>
          <a:p>
            <a:pPr lvl="1" fontAlgn="auto">
              <a:spcAft>
                <a:spcPts val="0"/>
              </a:spcAft>
            </a:pPr>
            <a:r>
              <a:rPr lang="en-US" sz="3200">
                <a:latin typeface="Consolas" panose="020B0609020204030204" pitchFamily="49" charset="0"/>
              </a:rPr>
              <a:t>    "</a:t>
            </a:r>
            <a:r>
              <a:rPr lang="en-DE" sz="3200">
                <a:latin typeface="Consolas" panose="020B0609020204030204" pitchFamily="49" charset="0"/>
              </a:rPr>
              <a:t>Uri</a:t>
            </a:r>
            <a:r>
              <a:rPr lang="en-US" sz="3200">
                <a:latin typeface="Consolas" panose="020B0609020204030204" pitchFamily="49" charset="0"/>
              </a:rPr>
              <a:t>"</a:t>
            </a:r>
            <a:r>
              <a:rPr lang="en-DE" sz="3200">
                <a:latin typeface="Consolas" panose="020B0609020204030204" pitchFamily="49" charset="0"/>
              </a:rPr>
              <a:t>		</a:t>
            </a:r>
            <a:r>
              <a:rPr lang="en-US" sz="3200">
                <a:latin typeface="Consolas" panose="020B0609020204030204" pitchFamily="49" charset="0"/>
              </a:rPr>
              <a:t>: </a:t>
            </a:r>
            <a:r>
              <a:rPr lang="en-DE" sz="3200">
                <a:latin typeface="Consolas" panose="020B0609020204030204" pitchFamily="49" charset="0"/>
              </a:rPr>
              <a:t>"thorsten-butz.de</a:t>
            </a:r>
            <a:r>
              <a:rPr lang="en-US" sz="3200">
                <a:latin typeface="Consolas" panose="020B0609020204030204" pitchFamily="49" charset="0"/>
              </a:rPr>
              <a:t>",</a:t>
            </a:r>
          </a:p>
          <a:p>
            <a:pPr lvl="1" fontAlgn="auto">
              <a:spcAft>
                <a:spcPts val="0"/>
              </a:spcAft>
            </a:pPr>
            <a:r>
              <a:rPr lang="en-US" sz="3200">
                <a:latin typeface="Consolas" panose="020B0609020204030204" pitchFamily="49" charset="0"/>
              </a:rPr>
              <a:t>    "</a:t>
            </a:r>
            <a:r>
              <a:rPr lang="en-DE" sz="3200">
                <a:latin typeface="Consolas" panose="020B0609020204030204" pitchFamily="49" charset="0"/>
              </a:rPr>
              <a:t>Twitter</a:t>
            </a:r>
            <a:r>
              <a:rPr lang="en-US" sz="3200">
                <a:latin typeface="Consolas" panose="020B0609020204030204" pitchFamily="49" charset="0"/>
              </a:rPr>
              <a:t>"</a:t>
            </a:r>
            <a:r>
              <a:rPr lang="en-DE" sz="3200">
                <a:latin typeface="Consolas" panose="020B0609020204030204" pitchFamily="49" charset="0"/>
              </a:rPr>
              <a:t>	</a:t>
            </a:r>
            <a:r>
              <a:rPr lang="en-US" sz="3200">
                <a:latin typeface="Consolas" panose="020B0609020204030204" pitchFamily="49" charset="0"/>
              </a:rPr>
              <a:t>: "</a:t>
            </a:r>
            <a:r>
              <a:rPr lang="en-DE" sz="3200">
                <a:latin typeface="Consolas" panose="020B0609020204030204" pitchFamily="49" charset="0"/>
              </a:rPr>
              <a:t>thorstenbutz</a:t>
            </a:r>
            <a:r>
              <a:rPr lang="en-US" sz="3200">
                <a:latin typeface="Consolas" panose="020B0609020204030204" pitchFamily="49" charset="0"/>
              </a:rPr>
              <a:t>",</a:t>
            </a:r>
          </a:p>
          <a:p>
            <a:pPr lvl="1" fontAlgn="auto">
              <a:spcAft>
                <a:spcPts val="0"/>
              </a:spcAft>
            </a:pPr>
            <a:r>
              <a:rPr lang="en-US" sz="3200">
                <a:latin typeface="Consolas" panose="020B0609020204030204" pitchFamily="49" charset="0"/>
              </a:rPr>
              <a:t>    "</a:t>
            </a:r>
            <a:r>
              <a:rPr lang="en-DE" sz="3200">
                <a:latin typeface="Consolas" panose="020B0609020204030204" pitchFamily="49" charset="0"/>
              </a:rPr>
              <a:t>Podcast</a:t>
            </a:r>
            <a:r>
              <a:rPr lang="en-US" sz="3200">
                <a:latin typeface="Consolas" panose="020B0609020204030204" pitchFamily="49" charset="0"/>
              </a:rPr>
              <a:t>"</a:t>
            </a:r>
            <a:r>
              <a:rPr lang="en-DE" sz="3200">
                <a:latin typeface="Consolas" panose="020B0609020204030204" pitchFamily="49" charset="0"/>
              </a:rPr>
              <a:t>	</a:t>
            </a:r>
            <a:r>
              <a:rPr lang="en-US" sz="3200">
                <a:latin typeface="Consolas" panose="020B0609020204030204" pitchFamily="49" charset="0"/>
              </a:rPr>
              <a:t>: </a:t>
            </a:r>
            <a:r>
              <a:rPr lang="en-DE" sz="3200">
                <a:latin typeface="Consolas" panose="020B0609020204030204" pitchFamily="49" charset="0"/>
              </a:rPr>
              <a:t>"slidingwindows.de"</a:t>
            </a:r>
            <a:endParaRPr lang="en-US" sz="3200">
              <a:latin typeface="Consolas" panose="020B0609020204030204" pitchFamily="49" charset="0"/>
            </a:endParaRPr>
          </a:p>
          <a:p>
            <a:pPr lvl="1" fontAlgn="auto">
              <a:spcAft>
                <a:spcPts val="0"/>
              </a:spcAft>
            </a:pPr>
            <a:r>
              <a:rPr lang="en-US" sz="3200">
                <a:latin typeface="Consolas" panose="020B0609020204030204" pitchFamily="49" charset="0"/>
              </a:rPr>
              <a:t>}</a:t>
            </a:r>
            <a:endParaRPr lang="de-DE" sz="3200">
              <a:latin typeface="Consolas" panose="020B0609020204030204" pitchFamily="49" charset="0"/>
            </a:endParaRPr>
          </a:p>
        </p:txBody>
      </p:sp>
      <p:pic>
        <p:nvPicPr>
          <p:cNvPr id="8" name="Grafik 3">
            <a:extLst>
              <a:ext uri="{FF2B5EF4-FFF2-40B4-BE49-F238E27FC236}">
                <a16:creationId xmlns:a16="http://schemas.microsoft.com/office/drawing/2014/main" id="{DB97DEEF-E288-4B29-949A-60B27206CB10}"/>
              </a:ext>
            </a:extLst>
          </p:cNvPr>
          <p:cNvPicPr>
            <a:picLocks noChangeAspect="1"/>
          </p:cNvPicPr>
          <p:nvPr/>
        </p:nvPicPr>
        <p:blipFill rotWithShape="1">
          <a:blip r:embed="rId3"/>
          <a:srcRect b="13871"/>
          <a:stretch/>
        </p:blipFill>
        <p:spPr>
          <a:xfrm>
            <a:off x="10164661" y="2090607"/>
            <a:ext cx="1773248" cy="2528317"/>
          </a:xfrm>
          <a:prstGeom prst="rect">
            <a:avLst/>
          </a:prstGeom>
        </p:spPr>
      </p:pic>
    </p:spTree>
    <p:extLst>
      <p:ext uri="{BB962C8B-B14F-4D97-AF65-F5344CB8AC3E}">
        <p14:creationId xmlns:p14="http://schemas.microsoft.com/office/powerpoint/2010/main" val="128413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4D5F7E-2B77-40A4-8A1D-BD099D069AAE}"/>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Textfeld 7">
            <a:extLst>
              <a:ext uri="{FF2B5EF4-FFF2-40B4-BE49-F238E27FC236}">
                <a16:creationId xmlns:a16="http://schemas.microsoft.com/office/drawing/2014/main" id="{A6F0E06C-0BAB-4179-90F0-8219E7F515F2}"/>
              </a:ext>
            </a:extLst>
          </p:cNvPr>
          <p:cNvSpPr txBox="1"/>
          <p:nvPr/>
        </p:nvSpPr>
        <p:spPr>
          <a:xfrm>
            <a:off x="1900238" y="2133600"/>
            <a:ext cx="4195762" cy="2308324"/>
          </a:xfrm>
          <a:prstGeom prst="rect">
            <a:avLst/>
          </a:prstGeom>
          <a:noFill/>
        </p:spPr>
        <p:txBody>
          <a:bodyPr wrap="square" rtlCol="0">
            <a:spAutoFit/>
          </a:bodyPr>
          <a:lstStyle/>
          <a:p>
            <a:pPr algn="r"/>
            <a:r>
              <a:rPr lang="en-US" sz="14400">
                <a:solidFill>
                  <a:schemeClr val="bg1"/>
                </a:solidFill>
                <a:latin typeface="Segoe UI Black" panose="020B0A02040204020203" pitchFamily="34" charset="0"/>
                <a:ea typeface="Segoe UI Black" panose="020B0A02040204020203" pitchFamily="34" charset="0"/>
                <a:cs typeface="Segoe UI" panose="020B0502040204020203" pitchFamily="34" charset="0"/>
              </a:rPr>
              <a:t>dev</a:t>
            </a:r>
            <a:endParaRPr lang="en-DE" sz="14400">
              <a:solidFill>
                <a:srgbClr val="B3B9B5"/>
              </a:solidFill>
              <a:latin typeface="Segoe UI Black" panose="020B0A02040204020203" pitchFamily="34" charset="0"/>
              <a:ea typeface="Segoe UI Black" panose="020B0A02040204020203" pitchFamily="34" charset="0"/>
              <a:cs typeface="Segoe UI" panose="020B0502040204020203" pitchFamily="34" charset="0"/>
            </a:endParaRPr>
          </a:p>
        </p:txBody>
      </p:sp>
      <p:sp>
        <p:nvSpPr>
          <p:cNvPr id="9" name="Textfeld 8">
            <a:extLst>
              <a:ext uri="{FF2B5EF4-FFF2-40B4-BE49-F238E27FC236}">
                <a16:creationId xmlns:a16="http://schemas.microsoft.com/office/drawing/2014/main" id="{55099FBE-61F3-44C1-8C86-5C9838ADEE4E}"/>
              </a:ext>
            </a:extLst>
          </p:cNvPr>
          <p:cNvSpPr txBox="1"/>
          <p:nvPr/>
        </p:nvSpPr>
        <p:spPr>
          <a:xfrm>
            <a:off x="6096000" y="2133600"/>
            <a:ext cx="3614738" cy="2308324"/>
          </a:xfrm>
          <a:prstGeom prst="rect">
            <a:avLst/>
          </a:prstGeom>
          <a:noFill/>
        </p:spPr>
        <p:txBody>
          <a:bodyPr wrap="square" rtlCol="0">
            <a:spAutoFit/>
          </a:bodyPr>
          <a:lstStyle/>
          <a:p>
            <a:r>
              <a:rPr lang="en-US" sz="14400">
                <a:solidFill>
                  <a:srgbClr val="B3B9B5"/>
                </a:solidFill>
                <a:latin typeface="Segoe UI Black" panose="020B0A02040204020203" pitchFamily="34" charset="0"/>
                <a:ea typeface="Segoe UI Black" panose="020B0A02040204020203" pitchFamily="34" charset="0"/>
                <a:cs typeface="Segoe UI" panose="020B0502040204020203" pitchFamily="34" charset="0"/>
              </a:rPr>
              <a:t>ops</a:t>
            </a:r>
            <a:endParaRPr lang="en-DE" sz="14400">
              <a:solidFill>
                <a:srgbClr val="B3B9B5"/>
              </a:solidFill>
              <a:latin typeface="Segoe UI Black" panose="020B0A02040204020203" pitchFamily="34"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116923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4D5F7E-2B77-40A4-8A1D-BD099D069AAE}"/>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Textfeld 7">
            <a:extLst>
              <a:ext uri="{FF2B5EF4-FFF2-40B4-BE49-F238E27FC236}">
                <a16:creationId xmlns:a16="http://schemas.microsoft.com/office/drawing/2014/main" id="{A6F0E06C-0BAB-4179-90F0-8219E7F515F2}"/>
              </a:ext>
            </a:extLst>
          </p:cNvPr>
          <p:cNvSpPr txBox="1"/>
          <p:nvPr/>
        </p:nvSpPr>
        <p:spPr>
          <a:xfrm>
            <a:off x="1900238" y="2133600"/>
            <a:ext cx="4195762" cy="2308324"/>
          </a:xfrm>
          <a:prstGeom prst="rect">
            <a:avLst/>
          </a:prstGeom>
          <a:noFill/>
        </p:spPr>
        <p:txBody>
          <a:bodyPr wrap="square" rtlCol="0">
            <a:spAutoFit/>
          </a:bodyPr>
          <a:lstStyle/>
          <a:p>
            <a:pPr algn="r"/>
            <a:r>
              <a:rPr lang="en-US" sz="14400">
                <a:solidFill>
                  <a:schemeClr val="bg1"/>
                </a:solidFill>
                <a:latin typeface="Segoe UI Black" panose="020B0A02040204020203" pitchFamily="34" charset="0"/>
                <a:ea typeface="Segoe UI Black" panose="020B0A02040204020203" pitchFamily="34" charset="0"/>
                <a:cs typeface="Segoe UI" panose="020B0502040204020203" pitchFamily="34" charset="0"/>
              </a:rPr>
              <a:t>dev</a:t>
            </a:r>
            <a:endParaRPr lang="en-DE" sz="14400">
              <a:solidFill>
                <a:srgbClr val="B3B9B5"/>
              </a:solidFill>
              <a:latin typeface="Segoe UI Black" panose="020B0A02040204020203" pitchFamily="34" charset="0"/>
              <a:ea typeface="Segoe UI Black" panose="020B0A02040204020203" pitchFamily="34" charset="0"/>
              <a:cs typeface="Segoe UI" panose="020B0502040204020203" pitchFamily="34" charset="0"/>
            </a:endParaRPr>
          </a:p>
        </p:txBody>
      </p:sp>
      <p:sp>
        <p:nvSpPr>
          <p:cNvPr id="9" name="Textfeld 8">
            <a:extLst>
              <a:ext uri="{FF2B5EF4-FFF2-40B4-BE49-F238E27FC236}">
                <a16:creationId xmlns:a16="http://schemas.microsoft.com/office/drawing/2014/main" id="{55099FBE-61F3-44C1-8C86-5C9838ADEE4E}"/>
              </a:ext>
            </a:extLst>
          </p:cNvPr>
          <p:cNvSpPr txBox="1"/>
          <p:nvPr/>
        </p:nvSpPr>
        <p:spPr>
          <a:xfrm>
            <a:off x="6096000" y="2133600"/>
            <a:ext cx="3614738" cy="2308324"/>
          </a:xfrm>
          <a:prstGeom prst="rect">
            <a:avLst/>
          </a:prstGeom>
          <a:noFill/>
        </p:spPr>
        <p:txBody>
          <a:bodyPr wrap="square" rtlCol="0">
            <a:spAutoFit/>
          </a:bodyPr>
          <a:lstStyle/>
          <a:p>
            <a:r>
              <a:rPr lang="en-US" sz="14400">
                <a:solidFill>
                  <a:srgbClr val="B3B9B5"/>
                </a:solidFill>
                <a:latin typeface="Segoe UI Black" panose="020B0A02040204020203" pitchFamily="34" charset="0"/>
                <a:ea typeface="Segoe UI Black" panose="020B0A02040204020203" pitchFamily="34" charset="0"/>
                <a:cs typeface="Segoe UI" panose="020B0502040204020203" pitchFamily="34" charset="0"/>
              </a:rPr>
              <a:t>ops</a:t>
            </a:r>
            <a:endParaRPr lang="en-DE" sz="14400">
              <a:solidFill>
                <a:srgbClr val="B3B9B5"/>
              </a:solidFill>
              <a:latin typeface="Segoe UI Black" panose="020B0A02040204020203" pitchFamily="34" charset="0"/>
              <a:ea typeface="Segoe UI Black" panose="020B0A02040204020203" pitchFamily="34" charset="0"/>
              <a:cs typeface="Segoe UI" panose="020B0502040204020203" pitchFamily="34" charset="0"/>
            </a:endParaRPr>
          </a:p>
        </p:txBody>
      </p:sp>
      <p:pic>
        <p:nvPicPr>
          <p:cNvPr id="10" name="Grafik 9">
            <a:extLst>
              <a:ext uri="{FF2B5EF4-FFF2-40B4-BE49-F238E27FC236}">
                <a16:creationId xmlns:a16="http://schemas.microsoft.com/office/drawing/2014/main" id="{F4A466A5-23B0-4B44-879B-8ED05ED61A68}"/>
              </a:ext>
            </a:extLst>
          </p:cNvPr>
          <p:cNvPicPr>
            <a:picLocks noChangeAspect="1"/>
          </p:cNvPicPr>
          <p:nvPr/>
        </p:nvPicPr>
        <p:blipFill>
          <a:blip r:embed="rId3"/>
          <a:stretch>
            <a:fillRect/>
          </a:stretch>
        </p:blipFill>
        <p:spPr>
          <a:xfrm>
            <a:off x="2481262" y="685799"/>
            <a:ext cx="7101029" cy="5448301"/>
          </a:xfrm>
          <a:prstGeom prst="rect">
            <a:avLst/>
          </a:prstGeom>
          <a:ln>
            <a:solidFill>
              <a:schemeClr val="tx1">
                <a:lumMod val="50000"/>
                <a:lumOff val="50000"/>
              </a:schemeClr>
            </a:solidFill>
          </a:ln>
        </p:spPr>
      </p:pic>
    </p:spTree>
    <p:extLst>
      <p:ext uri="{BB962C8B-B14F-4D97-AF65-F5344CB8AC3E}">
        <p14:creationId xmlns:p14="http://schemas.microsoft.com/office/powerpoint/2010/main" val="376337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D17843-0B9C-4455-AFFB-760D8C77D0BD}"/>
              </a:ext>
            </a:extLst>
          </p:cNvPr>
          <p:cNvSpPr>
            <a:spLocks noGrp="1"/>
          </p:cNvSpPr>
          <p:nvPr>
            <p:ph type="title"/>
          </p:nvPr>
        </p:nvSpPr>
        <p:spPr>
          <a:xfrm>
            <a:off x="838200" y="400294"/>
            <a:ext cx="10515600" cy="780769"/>
          </a:xfrm>
        </p:spPr>
        <p:txBody>
          <a:bodyPr/>
          <a:lstStyle/>
          <a:p>
            <a:r>
              <a:rPr lang="en-US" dirty="0"/>
              <a:t>This Session</a:t>
            </a:r>
          </a:p>
        </p:txBody>
      </p:sp>
      <p:sp>
        <p:nvSpPr>
          <p:cNvPr id="9" name="Content Placeholder 8">
            <a:extLst>
              <a:ext uri="{FF2B5EF4-FFF2-40B4-BE49-F238E27FC236}">
                <a16:creationId xmlns:a16="http://schemas.microsoft.com/office/drawing/2014/main" id="{0B81FE05-8089-40D5-840E-72D2BC42A676}"/>
              </a:ext>
            </a:extLst>
          </p:cNvPr>
          <p:cNvSpPr>
            <a:spLocks noGrp="1"/>
          </p:cNvSpPr>
          <p:nvPr>
            <p:ph idx="1"/>
          </p:nvPr>
        </p:nvSpPr>
        <p:spPr/>
        <p:txBody>
          <a:bodyPr/>
          <a:lstStyle/>
          <a:p>
            <a:endParaRPr lang="de-DE" dirty="0"/>
          </a:p>
          <a:p>
            <a:pPr marL="457200" indent="-457200">
              <a:buFont typeface="Arial" panose="020B0604020202020204" pitchFamily="34" charset="0"/>
              <a:buChar char="•"/>
            </a:pPr>
            <a:r>
              <a:rPr lang="en-DE"/>
              <a:t>PwSh: 1st impressions as seen by a "mere mortal"</a:t>
            </a:r>
            <a:endParaRPr lang="de-DE" dirty="0"/>
          </a:p>
          <a:p>
            <a:pPr marL="457200" indent="-457200">
              <a:buFont typeface="Arial" panose="020B0604020202020204" pitchFamily="34" charset="0"/>
              <a:buChar char="•"/>
            </a:pPr>
            <a:r>
              <a:rPr lang="en-DE"/>
              <a:t>Administering Windows Server with MacOS</a:t>
            </a:r>
            <a:endParaRPr lang="de-DE" dirty="0"/>
          </a:p>
          <a:p>
            <a:pPr marL="457200" indent="-457200">
              <a:buFont typeface="Arial" panose="020B0604020202020204" pitchFamily="34" charset="0"/>
              <a:buChar char="•"/>
            </a:pPr>
            <a:r>
              <a:rPr lang="en-DE"/>
              <a:t>#wtf ...</a:t>
            </a:r>
            <a:endParaRPr lang="de-DE" dirty="0"/>
          </a:p>
          <a:p>
            <a:pPr marL="457200" indent="-457200">
              <a:buFont typeface="Arial" panose="020B0604020202020204" pitchFamily="34" charset="0"/>
              <a:buChar char="•"/>
            </a:pPr>
            <a:endParaRPr lang="de-DE" dirty="0"/>
          </a:p>
          <a:p>
            <a:endParaRPr lang="en-US" sz="2400" dirty="0"/>
          </a:p>
        </p:txBody>
      </p:sp>
      <p:sp>
        <p:nvSpPr>
          <p:cNvPr id="5" name="Footer Placeholder 4">
            <a:extLst>
              <a:ext uri="{FF2B5EF4-FFF2-40B4-BE49-F238E27FC236}">
                <a16:creationId xmlns:a16="http://schemas.microsoft.com/office/drawing/2014/main" id="{CB6B5BE9-A722-42E0-80FB-61B488D7D4E0}"/>
              </a:ext>
            </a:extLst>
          </p:cNvPr>
          <p:cNvSpPr>
            <a:spLocks noGrp="1"/>
          </p:cNvSpPr>
          <p:nvPr>
            <p:ph type="ftr" sz="quarter" idx="11"/>
          </p:nvPr>
        </p:nvSpPr>
        <p:spPr/>
        <p:txBody>
          <a:bodyPr/>
          <a:lstStyle/>
          <a:p>
            <a:pPr algn="l"/>
            <a:r>
              <a:rPr lang="en-US"/>
              <a:t>thorstenbutz</a:t>
            </a:r>
            <a:endParaRPr lang="en-US" dirty="0"/>
          </a:p>
        </p:txBody>
      </p:sp>
    </p:spTree>
    <p:extLst>
      <p:ext uri="{BB962C8B-B14F-4D97-AF65-F5344CB8AC3E}">
        <p14:creationId xmlns:p14="http://schemas.microsoft.com/office/powerpoint/2010/main" val="138787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E51D-F474-4078-BB9C-137687B83D41}"/>
              </a:ext>
            </a:extLst>
          </p:cNvPr>
          <p:cNvSpPr>
            <a:spLocks noGrp="1"/>
          </p:cNvSpPr>
          <p:nvPr>
            <p:ph type="title"/>
          </p:nvPr>
        </p:nvSpPr>
        <p:spPr/>
        <p:txBody>
          <a:bodyPr/>
          <a:lstStyle/>
          <a:p>
            <a:r>
              <a:rPr lang="en-DE"/>
              <a:t>Never mind the shell ...</a:t>
            </a:r>
          </a:p>
        </p:txBody>
      </p:sp>
      <p:sp>
        <p:nvSpPr>
          <p:cNvPr id="4" name="Footer Placeholder 3">
            <a:extLst>
              <a:ext uri="{FF2B5EF4-FFF2-40B4-BE49-F238E27FC236}">
                <a16:creationId xmlns:a16="http://schemas.microsoft.com/office/drawing/2014/main" id="{B9367685-C724-499C-8356-699786DC5252}"/>
              </a:ext>
            </a:extLst>
          </p:cNvPr>
          <p:cNvSpPr>
            <a:spLocks noGrp="1"/>
          </p:cNvSpPr>
          <p:nvPr>
            <p:ph type="ftr" sz="quarter" idx="11"/>
          </p:nvPr>
        </p:nvSpPr>
        <p:spPr/>
        <p:txBody>
          <a:bodyPr/>
          <a:lstStyle/>
          <a:p>
            <a:r>
              <a:rPr lang="en-US"/>
              <a:t>thorstenbutz</a:t>
            </a:r>
            <a:endParaRPr lang="en-US" dirty="0"/>
          </a:p>
        </p:txBody>
      </p:sp>
      <p:pic>
        <p:nvPicPr>
          <p:cNvPr id="5" name="Grafik 1">
            <a:extLst>
              <a:ext uri="{FF2B5EF4-FFF2-40B4-BE49-F238E27FC236}">
                <a16:creationId xmlns:a16="http://schemas.microsoft.com/office/drawing/2014/main" id="{244BD809-D83D-4ABF-B49A-FA374A198DF5}"/>
              </a:ext>
            </a:extLst>
          </p:cNvPr>
          <p:cNvPicPr>
            <a:picLocks noChangeAspect="1"/>
          </p:cNvPicPr>
          <p:nvPr/>
        </p:nvPicPr>
        <p:blipFill>
          <a:blip r:embed="rId3"/>
          <a:stretch>
            <a:fillRect/>
          </a:stretch>
        </p:blipFill>
        <p:spPr>
          <a:xfrm>
            <a:off x="838200" y="1238896"/>
            <a:ext cx="11040801" cy="4380207"/>
          </a:xfrm>
          <a:prstGeom prst="rect">
            <a:avLst/>
          </a:prstGeom>
        </p:spPr>
      </p:pic>
    </p:spTree>
    <p:extLst>
      <p:ext uri="{BB962C8B-B14F-4D97-AF65-F5344CB8AC3E}">
        <p14:creationId xmlns:p14="http://schemas.microsoft.com/office/powerpoint/2010/main" val="308912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B76F54-C4A4-47F8-8683-25F99C8416FC}"/>
              </a:ext>
            </a:extLst>
          </p:cNvPr>
          <p:cNvSpPr>
            <a:spLocks noGrp="1"/>
          </p:cNvSpPr>
          <p:nvPr>
            <p:ph type="subTitle" idx="1"/>
          </p:nvPr>
        </p:nvSpPr>
        <p:spPr/>
        <p:txBody>
          <a:bodyPr/>
          <a:lstStyle/>
          <a:p>
            <a:r>
              <a:rPr lang="en-DE"/>
              <a:t>PwSh: “first impressions”</a:t>
            </a:r>
            <a:endParaRPr lang="en-US" dirty="0"/>
          </a:p>
        </p:txBody>
      </p:sp>
      <p:sp>
        <p:nvSpPr>
          <p:cNvPr id="5" name="Footer Placeholder 4">
            <a:extLst>
              <a:ext uri="{FF2B5EF4-FFF2-40B4-BE49-F238E27FC236}">
                <a16:creationId xmlns:a16="http://schemas.microsoft.com/office/drawing/2014/main" id="{CB6B5BE9-A722-42E0-80FB-61B488D7D4E0}"/>
              </a:ext>
            </a:extLst>
          </p:cNvPr>
          <p:cNvSpPr>
            <a:spLocks noGrp="1"/>
          </p:cNvSpPr>
          <p:nvPr>
            <p:ph type="ftr" sz="quarter" idx="11"/>
          </p:nvPr>
        </p:nvSpPr>
        <p:spPr/>
        <p:txBody>
          <a:bodyPr/>
          <a:lstStyle/>
          <a:p>
            <a:pPr algn="l"/>
            <a:r>
              <a:rPr lang="en-US"/>
              <a:t>thorstenbutz</a:t>
            </a:r>
            <a:endParaRPr lang="en-US" dirty="0"/>
          </a:p>
        </p:txBody>
      </p:sp>
    </p:spTree>
    <p:extLst>
      <p:ext uri="{BB962C8B-B14F-4D97-AF65-F5344CB8AC3E}">
        <p14:creationId xmlns:p14="http://schemas.microsoft.com/office/powerpoint/2010/main" val="264147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CF4C9-A099-4EB1-84FE-A70A62BA3A56}"/>
              </a:ext>
            </a:extLst>
          </p:cNvPr>
          <p:cNvSpPr>
            <a:spLocks noGrp="1"/>
          </p:cNvSpPr>
          <p:nvPr>
            <p:ph type="title"/>
          </p:nvPr>
        </p:nvSpPr>
        <p:spPr/>
        <p:txBody>
          <a:bodyPr/>
          <a:lstStyle/>
          <a:p>
            <a:r>
              <a:rPr lang="en-DE"/>
              <a:t>Get-Command </a:t>
            </a:r>
          </a:p>
        </p:txBody>
      </p:sp>
      <p:sp>
        <p:nvSpPr>
          <p:cNvPr id="3" name="Footer Placeholder 2">
            <a:extLst>
              <a:ext uri="{FF2B5EF4-FFF2-40B4-BE49-F238E27FC236}">
                <a16:creationId xmlns:a16="http://schemas.microsoft.com/office/drawing/2014/main" id="{C0A9B5FE-534D-428E-8C80-193C76E2B176}"/>
              </a:ext>
            </a:extLst>
          </p:cNvPr>
          <p:cNvSpPr>
            <a:spLocks noGrp="1"/>
          </p:cNvSpPr>
          <p:nvPr>
            <p:ph type="ftr" sz="quarter" idx="11"/>
          </p:nvPr>
        </p:nvSpPr>
        <p:spPr/>
        <p:txBody>
          <a:bodyPr/>
          <a:lstStyle/>
          <a:p>
            <a:r>
              <a:rPr lang="en-US"/>
              <a:t>thorstenbutz</a:t>
            </a:r>
          </a:p>
        </p:txBody>
      </p:sp>
      <p:graphicFrame>
        <p:nvGraphicFramePr>
          <p:cNvPr id="10" name="Table 9">
            <a:extLst>
              <a:ext uri="{FF2B5EF4-FFF2-40B4-BE49-F238E27FC236}">
                <a16:creationId xmlns:a16="http://schemas.microsoft.com/office/drawing/2014/main" id="{D0041B87-B7C2-4CE7-88A3-4E9B0842ACA0}"/>
              </a:ext>
            </a:extLst>
          </p:cNvPr>
          <p:cNvGraphicFramePr>
            <a:graphicFrameLocks noGrp="1"/>
          </p:cNvGraphicFramePr>
          <p:nvPr>
            <p:extLst>
              <p:ext uri="{D42A27DB-BD31-4B8C-83A1-F6EECF244321}">
                <p14:modId xmlns:p14="http://schemas.microsoft.com/office/powerpoint/2010/main" val="2460524505"/>
              </p:ext>
            </p:extLst>
          </p:nvPr>
        </p:nvGraphicFramePr>
        <p:xfrm>
          <a:off x="838200" y="1196130"/>
          <a:ext cx="10413998" cy="4389036"/>
        </p:xfrm>
        <a:graphic>
          <a:graphicData uri="http://schemas.openxmlformats.org/drawingml/2006/table">
            <a:tbl>
              <a:tblPr firstRow="1" bandRow="1">
                <a:tableStyleId>{5C22544A-7EE6-4342-B048-85BDC9FD1C3A}</a:tableStyleId>
              </a:tblPr>
              <a:tblGrid>
                <a:gridCol w="1487714">
                  <a:extLst>
                    <a:ext uri="{9D8B030D-6E8A-4147-A177-3AD203B41FA5}">
                      <a16:colId xmlns:a16="http://schemas.microsoft.com/office/drawing/2014/main" val="3432390666"/>
                    </a:ext>
                  </a:extLst>
                </a:gridCol>
                <a:gridCol w="1487714">
                  <a:extLst>
                    <a:ext uri="{9D8B030D-6E8A-4147-A177-3AD203B41FA5}">
                      <a16:colId xmlns:a16="http://schemas.microsoft.com/office/drawing/2014/main" val="3017089763"/>
                    </a:ext>
                  </a:extLst>
                </a:gridCol>
                <a:gridCol w="1487714">
                  <a:extLst>
                    <a:ext uri="{9D8B030D-6E8A-4147-A177-3AD203B41FA5}">
                      <a16:colId xmlns:a16="http://schemas.microsoft.com/office/drawing/2014/main" val="3932897764"/>
                    </a:ext>
                  </a:extLst>
                </a:gridCol>
                <a:gridCol w="1487714">
                  <a:extLst>
                    <a:ext uri="{9D8B030D-6E8A-4147-A177-3AD203B41FA5}">
                      <a16:colId xmlns:a16="http://schemas.microsoft.com/office/drawing/2014/main" val="88169416"/>
                    </a:ext>
                  </a:extLst>
                </a:gridCol>
                <a:gridCol w="1487714">
                  <a:extLst>
                    <a:ext uri="{9D8B030D-6E8A-4147-A177-3AD203B41FA5}">
                      <a16:colId xmlns:a16="http://schemas.microsoft.com/office/drawing/2014/main" val="3182210580"/>
                    </a:ext>
                  </a:extLst>
                </a:gridCol>
                <a:gridCol w="1487714">
                  <a:extLst>
                    <a:ext uri="{9D8B030D-6E8A-4147-A177-3AD203B41FA5}">
                      <a16:colId xmlns:a16="http://schemas.microsoft.com/office/drawing/2014/main" val="1524906451"/>
                    </a:ext>
                  </a:extLst>
                </a:gridCol>
                <a:gridCol w="1487714">
                  <a:extLst>
                    <a:ext uri="{9D8B030D-6E8A-4147-A177-3AD203B41FA5}">
                      <a16:colId xmlns:a16="http://schemas.microsoft.com/office/drawing/2014/main" val="80885242"/>
                    </a:ext>
                  </a:extLst>
                </a:gridCol>
              </a:tblGrid>
              <a:tr h="1445470">
                <a:tc>
                  <a:txBody>
                    <a:bodyPr/>
                    <a:lstStyle/>
                    <a:p>
                      <a:pPr algn="ctr"/>
                      <a:endParaRPr lang="en-DE" sz="2800"/>
                    </a:p>
                  </a:txBody>
                  <a:tcPr anchor="ctr"/>
                </a:tc>
                <a:tc>
                  <a:txBody>
                    <a:bodyPr/>
                    <a:lstStyle/>
                    <a:p>
                      <a:pPr algn="ctr"/>
                      <a:r>
                        <a:rPr lang="en-DE" sz="2800"/>
                        <a:t>W10</a:t>
                      </a:r>
                    </a:p>
                    <a:p>
                      <a:pPr algn="ctr"/>
                      <a:r>
                        <a:rPr lang="en-DE" sz="2800"/>
                        <a:t>1803</a:t>
                      </a:r>
                    </a:p>
                  </a:txBody>
                  <a:tcPr anchor="ctr"/>
                </a:tc>
                <a:tc>
                  <a:txBody>
                    <a:bodyPr/>
                    <a:lstStyle/>
                    <a:p>
                      <a:pPr algn="ctr"/>
                      <a:endParaRPr lang="en-DE" sz="2800"/>
                    </a:p>
                  </a:txBody>
                  <a:tcPr anchor="ctr"/>
                </a:tc>
                <a:tc>
                  <a:txBody>
                    <a:bodyPr/>
                    <a:lstStyle/>
                    <a:p>
                      <a:pPr algn="ctr"/>
                      <a:r>
                        <a:rPr lang="en-DE" sz="2800"/>
                        <a:t>W10</a:t>
                      </a:r>
                    </a:p>
                    <a:p>
                      <a:pPr algn="ctr"/>
                      <a:r>
                        <a:rPr lang="en-DE" sz="2800"/>
                        <a:t>1809</a:t>
                      </a:r>
                    </a:p>
                  </a:txBody>
                  <a:tcPr anchor="ctr"/>
                </a:tc>
                <a:tc>
                  <a:txBody>
                    <a:bodyPr/>
                    <a:lstStyle/>
                    <a:p>
                      <a:pPr algn="ctr"/>
                      <a:endParaRPr lang="en-DE" sz="2800"/>
                    </a:p>
                  </a:txBody>
                  <a:tcPr anchor="ctr"/>
                </a:tc>
                <a:tc>
                  <a:txBody>
                    <a:bodyPr/>
                    <a:lstStyle/>
                    <a:p>
                      <a:pPr algn="ctr"/>
                      <a:r>
                        <a:rPr lang="en-DE" sz="2800"/>
                        <a:t>W10</a:t>
                      </a:r>
                    </a:p>
                    <a:p>
                      <a:pPr algn="ctr"/>
                      <a:r>
                        <a:rPr lang="en-DE" sz="2800"/>
                        <a:t>1903</a:t>
                      </a:r>
                    </a:p>
                  </a:txBody>
                  <a:tcPr anchor="ctr"/>
                </a:tc>
                <a:tc>
                  <a:txBody>
                    <a:bodyPr/>
                    <a:lstStyle/>
                    <a:p>
                      <a:pPr algn="ctr"/>
                      <a:endParaRPr lang="en-DE" sz="2800"/>
                    </a:p>
                  </a:txBody>
                  <a:tcPr anchor="ctr"/>
                </a:tc>
                <a:extLst>
                  <a:ext uri="{0D108BD9-81ED-4DB2-BD59-A6C34878D82A}">
                    <a16:rowId xmlns:a16="http://schemas.microsoft.com/office/drawing/2014/main" val="2830911265"/>
                  </a:ext>
                </a:extLst>
              </a:tr>
              <a:tr h="1439475">
                <a:tc>
                  <a:txBody>
                    <a:bodyPr/>
                    <a:lstStyle/>
                    <a:p>
                      <a:pPr algn="ctr"/>
                      <a:r>
                        <a:rPr lang="en-DE" sz="2800"/>
                        <a:t>PoSh 5.1</a:t>
                      </a:r>
                    </a:p>
                  </a:txBody>
                  <a:tcPr anchor="ctr"/>
                </a:tc>
                <a:tc>
                  <a:txBody>
                    <a:bodyPr/>
                    <a:lstStyle/>
                    <a:p>
                      <a:pPr algn="ctr"/>
                      <a:r>
                        <a:rPr lang="en-DE" sz="2800"/>
                        <a:t>1455</a:t>
                      </a:r>
                    </a:p>
                  </a:txBody>
                  <a:tcPr anchor="ctr"/>
                </a:tc>
                <a:tc>
                  <a:txBody>
                    <a:bodyPr/>
                    <a:lstStyle/>
                    <a:p>
                      <a:pPr algn="ctr"/>
                      <a:endParaRPr lang="en-DE" sz="2800"/>
                    </a:p>
                  </a:txBody>
                  <a:tcPr anchor="ctr"/>
                </a:tc>
                <a:tc>
                  <a:txBody>
                    <a:bodyPr/>
                    <a:lstStyle/>
                    <a:p>
                      <a:pPr algn="ctr"/>
                      <a:r>
                        <a:rPr lang="en-DE" sz="2800"/>
                        <a:t>1497</a:t>
                      </a:r>
                    </a:p>
                  </a:txBody>
                  <a:tcPr anchor="ctr"/>
                </a:tc>
                <a:tc>
                  <a:txBody>
                    <a:bodyPr/>
                    <a:lstStyle/>
                    <a:p>
                      <a:pPr algn="ctr"/>
                      <a:endParaRPr lang="en-DE" sz="2800"/>
                    </a:p>
                  </a:txBody>
                  <a:tcPr anchor="ctr"/>
                </a:tc>
                <a:tc>
                  <a:txBody>
                    <a:bodyPr/>
                    <a:lstStyle/>
                    <a:p>
                      <a:pPr algn="ctr"/>
                      <a:r>
                        <a:rPr lang="en-DE" sz="2800"/>
                        <a:t>1486</a:t>
                      </a:r>
                    </a:p>
                  </a:txBody>
                  <a:tcPr anchor="ctr"/>
                </a:tc>
                <a:tc>
                  <a:txBody>
                    <a:bodyPr/>
                    <a:lstStyle/>
                    <a:p>
                      <a:pPr algn="ctr"/>
                      <a:endParaRPr lang="en-DE" sz="2800"/>
                    </a:p>
                  </a:txBody>
                  <a:tcPr anchor="ctr"/>
                </a:tc>
                <a:extLst>
                  <a:ext uri="{0D108BD9-81ED-4DB2-BD59-A6C34878D82A}">
                    <a16:rowId xmlns:a16="http://schemas.microsoft.com/office/drawing/2014/main" val="3249879318"/>
                  </a:ext>
                </a:extLst>
              </a:tr>
              <a:tr h="1504091">
                <a:tc>
                  <a:txBody>
                    <a:bodyPr/>
                    <a:lstStyle/>
                    <a:p>
                      <a:pPr algn="ctr"/>
                      <a:r>
                        <a:rPr lang="en-DE" sz="2800"/>
                        <a:t>PwSh 6.2.1</a:t>
                      </a:r>
                    </a:p>
                  </a:txBody>
                  <a:tcPr anchor="ctr"/>
                </a:tc>
                <a:tc>
                  <a:txBody>
                    <a:bodyPr/>
                    <a:lstStyle/>
                    <a:p>
                      <a:pPr algn="ctr"/>
                      <a:r>
                        <a:rPr lang="en-DE" sz="2800"/>
                        <a:t>375</a:t>
                      </a:r>
                    </a:p>
                  </a:txBody>
                  <a:tcPr anchor="ctr"/>
                </a:tc>
                <a:tc>
                  <a:txBody>
                    <a:bodyPr/>
                    <a:lstStyle/>
                    <a:p>
                      <a:pPr algn="ctr"/>
                      <a:endParaRPr lang="en-DE" sz="2800"/>
                    </a:p>
                  </a:txBody>
                  <a:tcPr anchor="ctr"/>
                </a:tc>
                <a:tc>
                  <a:txBody>
                    <a:bodyPr/>
                    <a:lstStyle/>
                    <a:p>
                      <a:pPr algn="ctr"/>
                      <a:r>
                        <a:rPr lang="en-DE" sz="2800"/>
                        <a:t>1162</a:t>
                      </a:r>
                    </a:p>
                  </a:txBody>
                  <a:tcPr anchor="ctr"/>
                </a:tc>
                <a:tc>
                  <a:txBody>
                    <a:bodyPr/>
                    <a:lstStyle/>
                    <a:p>
                      <a:pPr algn="ctr"/>
                      <a:endParaRPr lang="en-DE" sz="2800"/>
                    </a:p>
                  </a:txBody>
                  <a:tcPr anchor="ctr"/>
                </a:tc>
                <a:tc>
                  <a:txBody>
                    <a:bodyPr/>
                    <a:lstStyle/>
                    <a:p>
                      <a:pPr algn="ctr"/>
                      <a:r>
                        <a:rPr lang="en-DE" sz="2800"/>
                        <a:t>1245</a:t>
                      </a:r>
                    </a:p>
                  </a:txBody>
                  <a:tcPr anchor="ctr"/>
                </a:tc>
                <a:tc>
                  <a:txBody>
                    <a:bodyPr/>
                    <a:lstStyle/>
                    <a:p>
                      <a:pPr algn="ctr"/>
                      <a:endParaRPr lang="en-DE" sz="2800"/>
                    </a:p>
                  </a:txBody>
                  <a:tcPr anchor="ctr"/>
                </a:tc>
                <a:extLst>
                  <a:ext uri="{0D108BD9-81ED-4DB2-BD59-A6C34878D82A}">
                    <a16:rowId xmlns:a16="http://schemas.microsoft.com/office/drawing/2014/main" val="952805360"/>
                  </a:ext>
                </a:extLst>
              </a:tr>
            </a:tbl>
          </a:graphicData>
        </a:graphic>
      </p:graphicFrame>
      <p:sp>
        <p:nvSpPr>
          <p:cNvPr id="12" name="Rectangle 11">
            <a:extLst>
              <a:ext uri="{FF2B5EF4-FFF2-40B4-BE49-F238E27FC236}">
                <a16:creationId xmlns:a16="http://schemas.microsoft.com/office/drawing/2014/main" id="{7A6E358B-2775-496F-A9E2-35E4889504DB}"/>
              </a:ext>
            </a:extLst>
          </p:cNvPr>
          <p:cNvSpPr/>
          <p:nvPr/>
        </p:nvSpPr>
        <p:spPr>
          <a:xfrm>
            <a:off x="876297" y="5661870"/>
            <a:ext cx="11074401" cy="461665"/>
          </a:xfrm>
          <a:prstGeom prst="rect">
            <a:avLst/>
          </a:prstGeom>
        </p:spPr>
        <p:txBody>
          <a:bodyPr wrap="square">
            <a:spAutoFit/>
          </a:bodyPr>
          <a:lstStyle/>
          <a:p>
            <a:r>
              <a:rPr lang="en-US" sz="2400">
                <a:latin typeface="Consolas" panose="020B0609020204030204" pitchFamily="49" charset="0"/>
              </a:rPr>
              <a:t> (</a:t>
            </a:r>
            <a:r>
              <a:rPr lang="en-US" sz="2400">
                <a:solidFill>
                  <a:srgbClr val="0000FF"/>
                </a:solidFill>
                <a:latin typeface="Consolas" panose="020B0609020204030204" pitchFamily="49" charset="0"/>
              </a:rPr>
              <a:t>Get-Command</a:t>
            </a:r>
            <a:r>
              <a:rPr lang="en-US" sz="2400">
                <a:solidFill>
                  <a:prstClr val="black"/>
                </a:solidFill>
                <a:latin typeface="Consolas" panose="020B0609020204030204" pitchFamily="49" charset="0"/>
              </a:rPr>
              <a:t> </a:t>
            </a:r>
            <a:r>
              <a:rPr lang="en-US" sz="2400">
                <a:solidFill>
                  <a:srgbClr val="000080"/>
                </a:solidFill>
                <a:latin typeface="Consolas" panose="020B0609020204030204" pitchFamily="49" charset="0"/>
              </a:rPr>
              <a:t>-Name</a:t>
            </a:r>
            <a:r>
              <a:rPr lang="en-US" sz="2400">
                <a:solidFill>
                  <a:prstClr val="black"/>
                </a:solidFill>
                <a:latin typeface="Consolas" panose="020B0609020204030204" pitchFamily="49" charset="0"/>
              </a:rPr>
              <a:t> </a:t>
            </a:r>
            <a:r>
              <a:rPr lang="en-US" sz="2400">
                <a:solidFill>
                  <a:srgbClr val="8A2BE2"/>
                </a:solidFill>
                <a:latin typeface="Consolas" panose="020B0609020204030204" pitchFamily="49" charset="0"/>
              </a:rPr>
              <a:t>*-*</a:t>
            </a:r>
            <a:r>
              <a:rPr lang="en-US" sz="2400">
                <a:solidFill>
                  <a:prstClr val="black"/>
                </a:solidFill>
                <a:latin typeface="Consolas" panose="020B0609020204030204" pitchFamily="49" charset="0"/>
              </a:rPr>
              <a:t> </a:t>
            </a:r>
            <a:r>
              <a:rPr lang="en-US" sz="2400">
                <a:solidFill>
                  <a:srgbClr val="000080"/>
                </a:solidFill>
                <a:latin typeface="Consolas" panose="020B0609020204030204" pitchFamily="49" charset="0"/>
              </a:rPr>
              <a:t>-CommandType</a:t>
            </a:r>
            <a:r>
              <a:rPr lang="en-US" sz="2400">
                <a:solidFill>
                  <a:prstClr val="black"/>
                </a:solidFill>
                <a:latin typeface="Consolas" panose="020B0609020204030204" pitchFamily="49" charset="0"/>
              </a:rPr>
              <a:t> </a:t>
            </a:r>
            <a:r>
              <a:rPr lang="en-US" sz="2400">
                <a:solidFill>
                  <a:srgbClr val="8A2BE2"/>
                </a:solidFill>
                <a:latin typeface="Consolas" panose="020B0609020204030204" pitchFamily="49" charset="0"/>
              </a:rPr>
              <a:t>Cmdlet</a:t>
            </a:r>
            <a:r>
              <a:rPr lang="en-US" sz="2400">
                <a:solidFill>
                  <a:srgbClr val="696969"/>
                </a:solidFill>
                <a:latin typeface="Consolas" panose="020B0609020204030204" pitchFamily="49" charset="0"/>
              </a:rPr>
              <a:t>,</a:t>
            </a:r>
            <a:r>
              <a:rPr lang="en-US" sz="2400">
                <a:solidFill>
                  <a:prstClr val="black"/>
                </a:solidFill>
                <a:latin typeface="Consolas" panose="020B0609020204030204" pitchFamily="49" charset="0"/>
              </a:rPr>
              <a:t> </a:t>
            </a:r>
            <a:r>
              <a:rPr lang="en-US" sz="2400">
                <a:solidFill>
                  <a:srgbClr val="8A2BE2"/>
                </a:solidFill>
                <a:latin typeface="Consolas" panose="020B0609020204030204" pitchFamily="49" charset="0"/>
              </a:rPr>
              <a:t>Function</a:t>
            </a:r>
            <a:r>
              <a:rPr lang="en-US" sz="2400">
                <a:solidFill>
                  <a:prstClr val="black"/>
                </a:solidFill>
                <a:latin typeface="Consolas" panose="020B0609020204030204" pitchFamily="49" charset="0"/>
              </a:rPr>
              <a:t>)</a:t>
            </a:r>
            <a:r>
              <a:rPr lang="en-US" sz="2400">
                <a:solidFill>
                  <a:srgbClr val="696969"/>
                </a:solidFill>
                <a:latin typeface="Consolas" panose="020B0609020204030204" pitchFamily="49" charset="0"/>
              </a:rPr>
              <a:t>.</a:t>
            </a:r>
            <a:r>
              <a:rPr lang="en-US" sz="2400">
                <a:solidFill>
                  <a:prstClr val="black"/>
                </a:solidFill>
                <a:latin typeface="Consolas" panose="020B0609020204030204" pitchFamily="49" charset="0"/>
              </a:rPr>
              <a:t>count </a:t>
            </a:r>
          </a:p>
        </p:txBody>
      </p:sp>
    </p:spTree>
    <p:extLst>
      <p:ext uri="{BB962C8B-B14F-4D97-AF65-F5344CB8AC3E}">
        <p14:creationId xmlns:p14="http://schemas.microsoft.com/office/powerpoint/2010/main" val="178437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CF4C9-A099-4EB1-84FE-A70A62BA3A56}"/>
              </a:ext>
            </a:extLst>
          </p:cNvPr>
          <p:cNvSpPr>
            <a:spLocks noGrp="1"/>
          </p:cNvSpPr>
          <p:nvPr>
            <p:ph type="title"/>
          </p:nvPr>
        </p:nvSpPr>
        <p:spPr/>
        <p:txBody>
          <a:bodyPr/>
          <a:lstStyle/>
          <a:p>
            <a:r>
              <a:rPr lang="en-DE"/>
              <a:t>BuiltIn Cmdlets + </a:t>
            </a:r>
            <a:r>
              <a:rPr lang="en-DE">
                <a:solidFill>
                  <a:srgbClr val="FF0000"/>
                </a:solidFill>
              </a:rPr>
              <a:t>RSAT</a:t>
            </a:r>
            <a:r>
              <a:rPr lang="en-DE"/>
              <a:t> </a:t>
            </a:r>
          </a:p>
        </p:txBody>
      </p:sp>
      <p:sp>
        <p:nvSpPr>
          <p:cNvPr id="3" name="Footer Placeholder 2">
            <a:extLst>
              <a:ext uri="{FF2B5EF4-FFF2-40B4-BE49-F238E27FC236}">
                <a16:creationId xmlns:a16="http://schemas.microsoft.com/office/drawing/2014/main" id="{C0A9B5FE-534D-428E-8C80-193C76E2B176}"/>
              </a:ext>
            </a:extLst>
          </p:cNvPr>
          <p:cNvSpPr>
            <a:spLocks noGrp="1"/>
          </p:cNvSpPr>
          <p:nvPr>
            <p:ph type="ftr" sz="quarter" idx="11"/>
          </p:nvPr>
        </p:nvSpPr>
        <p:spPr/>
        <p:txBody>
          <a:bodyPr/>
          <a:lstStyle/>
          <a:p>
            <a:r>
              <a:rPr lang="en-US"/>
              <a:t>thorstenbutz</a:t>
            </a:r>
          </a:p>
        </p:txBody>
      </p:sp>
      <p:pic>
        <p:nvPicPr>
          <p:cNvPr id="7" name="Picture 6">
            <a:extLst>
              <a:ext uri="{FF2B5EF4-FFF2-40B4-BE49-F238E27FC236}">
                <a16:creationId xmlns:a16="http://schemas.microsoft.com/office/drawing/2014/main" id="{B6A619C2-1778-4FC2-B64C-B326D54F45BB}"/>
              </a:ext>
            </a:extLst>
          </p:cNvPr>
          <p:cNvPicPr>
            <a:picLocks noChangeAspect="1"/>
          </p:cNvPicPr>
          <p:nvPr/>
        </p:nvPicPr>
        <p:blipFill>
          <a:blip r:embed="rId3"/>
          <a:stretch>
            <a:fillRect/>
          </a:stretch>
        </p:blipFill>
        <p:spPr>
          <a:xfrm>
            <a:off x="33506" y="-1719575"/>
            <a:ext cx="10838217" cy="1719575"/>
          </a:xfrm>
          <a:prstGeom prst="rect">
            <a:avLst/>
          </a:prstGeom>
        </p:spPr>
      </p:pic>
      <p:graphicFrame>
        <p:nvGraphicFramePr>
          <p:cNvPr id="10" name="Table 9">
            <a:extLst>
              <a:ext uri="{FF2B5EF4-FFF2-40B4-BE49-F238E27FC236}">
                <a16:creationId xmlns:a16="http://schemas.microsoft.com/office/drawing/2014/main" id="{D0041B87-B7C2-4CE7-88A3-4E9B0842ACA0}"/>
              </a:ext>
            </a:extLst>
          </p:cNvPr>
          <p:cNvGraphicFramePr>
            <a:graphicFrameLocks noGrp="1"/>
          </p:cNvGraphicFramePr>
          <p:nvPr>
            <p:extLst>
              <p:ext uri="{D42A27DB-BD31-4B8C-83A1-F6EECF244321}">
                <p14:modId xmlns:p14="http://schemas.microsoft.com/office/powerpoint/2010/main" val="1380272241"/>
              </p:ext>
            </p:extLst>
          </p:nvPr>
        </p:nvGraphicFramePr>
        <p:xfrm>
          <a:off x="838200" y="1196130"/>
          <a:ext cx="10413998" cy="4389036"/>
        </p:xfrm>
        <a:graphic>
          <a:graphicData uri="http://schemas.openxmlformats.org/drawingml/2006/table">
            <a:tbl>
              <a:tblPr firstRow="1" bandRow="1">
                <a:tableStyleId>{5C22544A-7EE6-4342-B048-85BDC9FD1C3A}</a:tableStyleId>
              </a:tblPr>
              <a:tblGrid>
                <a:gridCol w="1487714">
                  <a:extLst>
                    <a:ext uri="{9D8B030D-6E8A-4147-A177-3AD203B41FA5}">
                      <a16:colId xmlns:a16="http://schemas.microsoft.com/office/drawing/2014/main" val="3432390666"/>
                    </a:ext>
                  </a:extLst>
                </a:gridCol>
                <a:gridCol w="1487714">
                  <a:extLst>
                    <a:ext uri="{9D8B030D-6E8A-4147-A177-3AD203B41FA5}">
                      <a16:colId xmlns:a16="http://schemas.microsoft.com/office/drawing/2014/main" val="3017089763"/>
                    </a:ext>
                  </a:extLst>
                </a:gridCol>
                <a:gridCol w="1487714">
                  <a:extLst>
                    <a:ext uri="{9D8B030D-6E8A-4147-A177-3AD203B41FA5}">
                      <a16:colId xmlns:a16="http://schemas.microsoft.com/office/drawing/2014/main" val="3932897764"/>
                    </a:ext>
                  </a:extLst>
                </a:gridCol>
                <a:gridCol w="1487714">
                  <a:extLst>
                    <a:ext uri="{9D8B030D-6E8A-4147-A177-3AD203B41FA5}">
                      <a16:colId xmlns:a16="http://schemas.microsoft.com/office/drawing/2014/main" val="88169416"/>
                    </a:ext>
                  </a:extLst>
                </a:gridCol>
                <a:gridCol w="1487714">
                  <a:extLst>
                    <a:ext uri="{9D8B030D-6E8A-4147-A177-3AD203B41FA5}">
                      <a16:colId xmlns:a16="http://schemas.microsoft.com/office/drawing/2014/main" val="3182210580"/>
                    </a:ext>
                  </a:extLst>
                </a:gridCol>
                <a:gridCol w="1487714">
                  <a:extLst>
                    <a:ext uri="{9D8B030D-6E8A-4147-A177-3AD203B41FA5}">
                      <a16:colId xmlns:a16="http://schemas.microsoft.com/office/drawing/2014/main" val="1524906451"/>
                    </a:ext>
                  </a:extLst>
                </a:gridCol>
                <a:gridCol w="1487714">
                  <a:extLst>
                    <a:ext uri="{9D8B030D-6E8A-4147-A177-3AD203B41FA5}">
                      <a16:colId xmlns:a16="http://schemas.microsoft.com/office/drawing/2014/main" val="80885242"/>
                    </a:ext>
                  </a:extLst>
                </a:gridCol>
              </a:tblGrid>
              <a:tr h="1445470">
                <a:tc>
                  <a:txBody>
                    <a:bodyPr/>
                    <a:lstStyle/>
                    <a:p>
                      <a:pPr algn="ctr"/>
                      <a:endParaRPr lang="en-DE" sz="2800"/>
                    </a:p>
                  </a:txBody>
                  <a:tcPr anchor="ctr"/>
                </a:tc>
                <a:tc>
                  <a:txBody>
                    <a:bodyPr/>
                    <a:lstStyle/>
                    <a:p>
                      <a:pPr algn="ctr"/>
                      <a:r>
                        <a:rPr lang="en-DE" sz="2800"/>
                        <a:t>W10</a:t>
                      </a:r>
                    </a:p>
                    <a:p>
                      <a:pPr algn="ctr"/>
                      <a:r>
                        <a:rPr lang="en-DE" sz="2800"/>
                        <a:t>1803</a:t>
                      </a:r>
                    </a:p>
                  </a:txBody>
                  <a:tcPr anchor="ctr"/>
                </a:tc>
                <a:tc>
                  <a:txBody>
                    <a:bodyPr/>
                    <a:lstStyle/>
                    <a:p>
                      <a:pPr algn="ctr"/>
                      <a:endParaRPr lang="en-DE" sz="2800"/>
                    </a:p>
                  </a:txBody>
                  <a:tcPr anchor="ctr"/>
                </a:tc>
                <a:tc>
                  <a:txBody>
                    <a:bodyPr/>
                    <a:lstStyle/>
                    <a:p>
                      <a:pPr algn="ctr"/>
                      <a:r>
                        <a:rPr lang="en-DE" sz="2800"/>
                        <a:t>W10</a:t>
                      </a:r>
                    </a:p>
                    <a:p>
                      <a:pPr algn="ctr"/>
                      <a:r>
                        <a:rPr lang="en-DE" sz="2800"/>
                        <a:t>1809</a:t>
                      </a:r>
                    </a:p>
                  </a:txBody>
                  <a:tcPr anchor="ctr"/>
                </a:tc>
                <a:tc>
                  <a:txBody>
                    <a:bodyPr/>
                    <a:lstStyle/>
                    <a:p>
                      <a:pPr algn="ctr"/>
                      <a:endParaRPr lang="en-DE" sz="2800"/>
                    </a:p>
                  </a:txBody>
                  <a:tcPr anchor="ctr"/>
                </a:tc>
                <a:tc>
                  <a:txBody>
                    <a:bodyPr/>
                    <a:lstStyle/>
                    <a:p>
                      <a:pPr algn="ctr"/>
                      <a:r>
                        <a:rPr lang="en-DE" sz="2800"/>
                        <a:t>W10</a:t>
                      </a:r>
                    </a:p>
                    <a:p>
                      <a:pPr algn="ctr"/>
                      <a:r>
                        <a:rPr lang="en-DE" sz="2800"/>
                        <a:t>1903</a:t>
                      </a:r>
                    </a:p>
                  </a:txBody>
                  <a:tcPr anchor="ctr"/>
                </a:tc>
                <a:tc>
                  <a:txBody>
                    <a:bodyPr/>
                    <a:lstStyle/>
                    <a:p>
                      <a:pPr algn="ctr"/>
                      <a:endParaRPr lang="en-DE" sz="2800"/>
                    </a:p>
                  </a:txBody>
                  <a:tcPr anchor="ctr"/>
                </a:tc>
                <a:extLst>
                  <a:ext uri="{0D108BD9-81ED-4DB2-BD59-A6C34878D82A}">
                    <a16:rowId xmlns:a16="http://schemas.microsoft.com/office/drawing/2014/main" val="2830911265"/>
                  </a:ext>
                </a:extLst>
              </a:tr>
              <a:tr h="1439475">
                <a:tc>
                  <a:txBody>
                    <a:bodyPr/>
                    <a:lstStyle/>
                    <a:p>
                      <a:pPr algn="ctr"/>
                      <a:r>
                        <a:rPr lang="en-DE" sz="2800"/>
                        <a:t>PoSh 5.1</a:t>
                      </a:r>
                    </a:p>
                  </a:txBody>
                  <a:tcPr anchor="ctr"/>
                </a:tc>
                <a:tc>
                  <a:txBody>
                    <a:bodyPr/>
                    <a:lstStyle/>
                    <a:p>
                      <a:pPr algn="ctr"/>
                      <a:r>
                        <a:rPr lang="en-DE" sz="2800"/>
                        <a:t>1455</a:t>
                      </a:r>
                    </a:p>
                  </a:txBody>
                  <a:tcPr anchor="ctr"/>
                </a:tc>
                <a:tc>
                  <a:txBody>
                    <a:bodyPr/>
                    <a:lstStyle/>
                    <a:p>
                      <a:pPr algn="ctr"/>
                      <a:r>
                        <a:rPr lang="en-DE" sz="2800" b="1">
                          <a:solidFill>
                            <a:schemeClr val="accent1">
                              <a:lumMod val="75000"/>
                            </a:schemeClr>
                          </a:solidFill>
                        </a:rPr>
                        <a:t>2704</a:t>
                      </a:r>
                    </a:p>
                  </a:txBody>
                  <a:tcPr anchor="ctr"/>
                </a:tc>
                <a:tc>
                  <a:txBody>
                    <a:bodyPr/>
                    <a:lstStyle/>
                    <a:p>
                      <a:pPr algn="ctr"/>
                      <a:r>
                        <a:rPr lang="en-DE" sz="2800"/>
                        <a:t>1497</a:t>
                      </a:r>
                    </a:p>
                  </a:txBody>
                  <a:tcPr anchor="ctr"/>
                </a:tc>
                <a:tc>
                  <a:txBody>
                    <a:bodyPr/>
                    <a:lstStyle/>
                    <a:p>
                      <a:pPr algn="ctr"/>
                      <a:r>
                        <a:rPr lang="en-DE" sz="2800" b="1">
                          <a:solidFill>
                            <a:schemeClr val="accent1">
                              <a:lumMod val="75000"/>
                            </a:schemeClr>
                          </a:solidFill>
                        </a:rPr>
                        <a:t>2787</a:t>
                      </a:r>
                    </a:p>
                  </a:txBody>
                  <a:tcPr anchor="ctr"/>
                </a:tc>
                <a:tc>
                  <a:txBody>
                    <a:bodyPr/>
                    <a:lstStyle/>
                    <a:p>
                      <a:pPr algn="ctr"/>
                      <a:r>
                        <a:rPr lang="en-DE" sz="2800"/>
                        <a:t>1486</a:t>
                      </a:r>
                    </a:p>
                  </a:txBody>
                  <a:tcPr anchor="ctr"/>
                </a:tc>
                <a:tc>
                  <a:txBody>
                    <a:bodyPr/>
                    <a:lstStyle/>
                    <a:p>
                      <a:pPr algn="ctr"/>
                      <a:r>
                        <a:rPr lang="en-DE" sz="2800" b="1">
                          <a:solidFill>
                            <a:schemeClr val="accent1">
                              <a:lumMod val="75000"/>
                            </a:schemeClr>
                          </a:solidFill>
                        </a:rPr>
                        <a:t>2795</a:t>
                      </a:r>
                    </a:p>
                  </a:txBody>
                  <a:tcPr anchor="ctr"/>
                </a:tc>
                <a:extLst>
                  <a:ext uri="{0D108BD9-81ED-4DB2-BD59-A6C34878D82A}">
                    <a16:rowId xmlns:a16="http://schemas.microsoft.com/office/drawing/2014/main" val="3249879318"/>
                  </a:ext>
                </a:extLst>
              </a:tr>
              <a:tr h="1504091">
                <a:tc>
                  <a:txBody>
                    <a:bodyPr/>
                    <a:lstStyle/>
                    <a:p>
                      <a:pPr algn="ctr"/>
                      <a:r>
                        <a:rPr lang="en-DE" sz="2800"/>
                        <a:t>PwSh 6.2.1</a:t>
                      </a:r>
                    </a:p>
                  </a:txBody>
                  <a:tcPr anchor="ctr"/>
                </a:tc>
                <a:tc>
                  <a:txBody>
                    <a:bodyPr/>
                    <a:lstStyle/>
                    <a:p>
                      <a:pPr algn="ctr"/>
                      <a:r>
                        <a:rPr lang="en-DE" sz="2800"/>
                        <a:t>375</a:t>
                      </a:r>
                    </a:p>
                  </a:txBody>
                  <a:tcPr anchor="ctr"/>
                </a:tc>
                <a:tc>
                  <a:txBody>
                    <a:bodyPr/>
                    <a:lstStyle/>
                    <a:p>
                      <a:pPr algn="ctr"/>
                      <a:r>
                        <a:rPr lang="en-DE" sz="2800" b="1">
                          <a:solidFill>
                            <a:srgbClr val="FF0000"/>
                          </a:solidFill>
                        </a:rPr>
                        <a:t>375</a:t>
                      </a:r>
                    </a:p>
                  </a:txBody>
                  <a:tcPr anchor="ctr"/>
                </a:tc>
                <a:tc>
                  <a:txBody>
                    <a:bodyPr/>
                    <a:lstStyle/>
                    <a:p>
                      <a:pPr algn="ctr"/>
                      <a:r>
                        <a:rPr lang="en-DE" sz="2800"/>
                        <a:t>1162</a:t>
                      </a:r>
                    </a:p>
                  </a:txBody>
                  <a:tcPr anchor="ctr"/>
                </a:tc>
                <a:tc>
                  <a:txBody>
                    <a:bodyPr/>
                    <a:lstStyle/>
                    <a:p>
                      <a:pPr algn="ctr"/>
                      <a:r>
                        <a:rPr lang="en-DE" sz="2800" b="1">
                          <a:solidFill>
                            <a:srgbClr val="FF0000"/>
                          </a:solidFill>
                        </a:rPr>
                        <a:t>1486</a:t>
                      </a:r>
                    </a:p>
                  </a:txBody>
                  <a:tcPr anchor="ctr"/>
                </a:tc>
                <a:tc>
                  <a:txBody>
                    <a:bodyPr/>
                    <a:lstStyle/>
                    <a:p>
                      <a:pPr algn="ctr"/>
                      <a:r>
                        <a:rPr lang="en-DE" sz="2800"/>
                        <a:t>1245</a:t>
                      </a:r>
                    </a:p>
                  </a:txBody>
                  <a:tcPr anchor="ctr"/>
                </a:tc>
                <a:tc>
                  <a:txBody>
                    <a:bodyPr/>
                    <a:lstStyle/>
                    <a:p>
                      <a:pPr algn="ctr"/>
                      <a:r>
                        <a:rPr lang="en-DE" sz="2800" b="1">
                          <a:solidFill>
                            <a:srgbClr val="FF0000"/>
                          </a:solidFill>
                        </a:rPr>
                        <a:t>1793</a:t>
                      </a:r>
                    </a:p>
                  </a:txBody>
                  <a:tcPr anchor="ctr"/>
                </a:tc>
                <a:extLst>
                  <a:ext uri="{0D108BD9-81ED-4DB2-BD59-A6C34878D82A}">
                    <a16:rowId xmlns:a16="http://schemas.microsoft.com/office/drawing/2014/main" val="952805360"/>
                  </a:ext>
                </a:extLst>
              </a:tr>
            </a:tbl>
          </a:graphicData>
        </a:graphic>
      </p:graphicFrame>
      <p:sp>
        <p:nvSpPr>
          <p:cNvPr id="12" name="Rectangle 11">
            <a:extLst>
              <a:ext uri="{FF2B5EF4-FFF2-40B4-BE49-F238E27FC236}">
                <a16:creationId xmlns:a16="http://schemas.microsoft.com/office/drawing/2014/main" id="{7A6E358B-2775-496F-A9E2-35E4889504DB}"/>
              </a:ext>
            </a:extLst>
          </p:cNvPr>
          <p:cNvSpPr/>
          <p:nvPr/>
        </p:nvSpPr>
        <p:spPr>
          <a:xfrm>
            <a:off x="876297" y="5661870"/>
            <a:ext cx="11074401" cy="461665"/>
          </a:xfrm>
          <a:prstGeom prst="rect">
            <a:avLst/>
          </a:prstGeom>
        </p:spPr>
        <p:txBody>
          <a:bodyPr wrap="square">
            <a:spAutoFit/>
          </a:bodyPr>
          <a:lstStyle/>
          <a:p>
            <a:r>
              <a:rPr lang="en-US" sz="2400">
                <a:latin typeface="Consolas" panose="020B0609020204030204" pitchFamily="49" charset="0"/>
              </a:rPr>
              <a:t> (</a:t>
            </a:r>
            <a:r>
              <a:rPr lang="en-US" sz="2400">
                <a:solidFill>
                  <a:srgbClr val="0000FF"/>
                </a:solidFill>
                <a:latin typeface="Consolas" panose="020B0609020204030204" pitchFamily="49" charset="0"/>
              </a:rPr>
              <a:t>Get-Command</a:t>
            </a:r>
            <a:r>
              <a:rPr lang="en-US" sz="2400">
                <a:solidFill>
                  <a:prstClr val="black"/>
                </a:solidFill>
                <a:latin typeface="Consolas" panose="020B0609020204030204" pitchFamily="49" charset="0"/>
              </a:rPr>
              <a:t> </a:t>
            </a:r>
            <a:r>
              <a:rPr lang="en-US" sz="2400">
                <a:solidFill>
                  <a:srgbClr val="000080"/>
                </a:solidFill>
                <a:latin typeface="Consolas" panose="020B0609020204030204" pitchFamily="49" charset="0"/>
              </a:rPr>
              <a:t>-Name</a:t>
            </a:r>
            <a:r>
              <a:rPr lang="en-US" sz="2400">
                <a:solidFill>
                  <a:prstClr val="black"/>
                </a:solidFill>
                <a:latin typeface="Consolas" panose="020B0609020204030204" pitchFamily="49" charset="0"/>
              </a:rPr>
              <a:t> </a:t>
            </a:r>
            <a:r>
              <a:rPr lang="en-US" sz="2400">
                <a:solidFill>
                  <a:srgbClr val="8A2BE2"/>
                </a:solidFill>
                <a:latin typeface="Consolas" panose="020B0609020204030204" pitchFamily="49" charset="0"/>
              </a:rPr>
              <a:t>*-*</a:t>
            </a:r>
            <a:r>
              <a:rPr lang="en-US" sz="2400">
                <a:solidFill>
                  <a:prstClr val="black"/>
                </a:solidFill>
                <a:latin typeface="Consolas" panose="020B0609020204030204" pitchFamily="49" charset="0"/>
              </a:rPr>
              <a:t> </a:t>
            </a:r>
            <a:r>
              <a:rPr lang="en-US" sz="2400">
                <a:solidFill>
                  <a:srgbClr val="000080"/>
                </a:solidFill>
                <a:latin typeface="Consolas" panose="020B0609020204030204" pitchFamily="49" charset="0"/>
              </a:rPr>
              <a:t>-CommandType</a:t>
            </a:r>
            <a:r>
              <a:rPr lang="en-US" sz="2400">
                <a:solidFill>
                  <a:prstClr val="black"/>
                </a:solidFill>
                <a:latin typeface="Consolas" panose="020B0609020204030204" pitchFamily="49" charset="0"/>
              </a:rPr>
              <a:t> </a:t>
            </a:r>
            <a:r>
              <a:rPr lang="en-US" sz="2400">
                <a:solidFill>
                  <a:srgbClr val="8A2BE2"/>
                </a:solidFill>
                <a:latin typeface="Consolas" panose="020B0609020204030204" pitchFamily="49" charset="0"/>
              </a:rPr>
              <a:t>Cmdlet</a:t>
            </a:r>
            <a:r>
              <a:rPr lang="en-US" sz="2400">
                <a:solidFill>
                  <a:srgbClr val="696969"/>
                </a:solidFill>
                <a:latin typeface="Consolas" panose="020B0609020204030204" pitchFamily="49" charset="0"/>
              </a:rPr>
              <a:t>,</a:t>
            </a:r>
            <a:r>
              <a:rPr lang="en-US" sz="2400">
                <a:solidFill>
                  <a:prstClr val="black"/>
                </a:solidFill>
                <a:latin typeface="Consolas" panose="020B0609020204030204" pitchFamily="49" charset="0"/>
              </a:rPr>
              <a:t> </a:t>
            </a:r>
            <a:r>
              <a:rPr lang="en-US" sz="2400">
                <a:solidFill>
                  <a:srgbClr val="8A2BE2"/>
                </a:solidFill>
                <a:latin typeface="Consolas" panose="020B0609020204030204" pitchFamily="49" charset="0"/>
              </a:rPr>
              <a:t>Function</a:t>
            </a:r>
            <a:r>
              <a:rPr lang="en-US" sz="2400">
                <a:solidFill>
                  <a:prstClr val="black"/>
                </a:solidFill>
                <a:latin typeface="Consolas" panose="020B0609020204030204" pitchFamily="49" charset="0"/>
              </a:rPr>
              <a:t>)</a:t>
            </a:r>
            <a:r>
              <a:rPr lang="en-US" sz="2400">
                <a:solidFill>
                  <a:srgbClr val="696969"/>
                </a:solidFill>
                <a:latin typeface="Consolas" panose="020B0609020204030204" pitchFamily="49" charset="0"/>
              </a:rPr>
              <a:t>.</a:t>
            </a:r>
            <a:r>
              <a:rPr lang="en-US" sz="2400">
                <a:solidFill>
                  <a:prstClr val="black"/>
                </a:solidFill>
                <a:latin typeface="Consolas" panose="020B0609020204030204" pitchFamily="49" charset="0"/>
              </a:rPr>
              <a:t>count </a:t>
            </a:r>
          </a:p>
        </p:txBody>
      </p:sp>
      <p:sp>
        <p:nvSpPr>
          <p:cNvPr id="2" name="Oval 1">
            <a:extLst>
              <a:ext uri="{FF2B5EF4-FFF2-40B4-BE49-F238E27FC236}">
                <a16:creationId xmlns:a16="http://schemas.microsoft.com/office/drawing/2014/main" id="{14B42B4C-BCDA-424A-A3F5-A0AD395E26D6}"/>
              </a:ext>
            </a:extLst>
          </p:cNvPr>
          <p:cNvSpPr/>
          <p:nvPr/>
        </p:nvSpPr>
        <p:spPr>
          <a:xfrm>
            <a:off x="2413000" y="4508499"/>
            <a:ext cx="2717800" cy="698501"/>
          </a:xfrm>
          <a:prstGeom prst="ellipse">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2831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CCD5D75-B174-4622-AE92-892BE0E0887C}" vid="{98BD6D6E-F95A-41EE-AC20-08AF048B1503}"/>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CCD5D75-B174-4622-AE92-892BE0E0887C}" vid="{98BD6D6E-F95A-41EE-AC20-08AF048B1503}"/>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CCD5D75-B174-4622-AE92-892BE0E0887C}" vid="{AE8BEA1D-CCF4-48A5-AC7F-4DEF24E89AC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PSConfEU_2019_16x9_Template_v03</Template>
  <TotalTime>0</TotalTime>
  <Words>761</Words>
  <Application>Microsoft Office PowerPoint</Application>
  <PresentationFormat>Breitbild</PresentationFormat>
  <Paragraphs>166</Paragraphs>
  <Slides>21</Slides>
  <Notes>21</Notes>
  <HiddenSlides>0</HiddenSlides>
  <MMClips>1</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21</vt:i4>
      </vt:variant>
    </vt:vector>
  </HeadingPairs>
  <TitlesOfParts>
    <vt:vector size="31" baseType="lpstr">
      <vt:lpstr>CarlMarx</vt:lpstr>
      <vt:lpstr>Alfarn</vt:lpstr>
      <vt:lpstr>Segoe UI</vt:lpstr>
      <vt:lpstr>Calibri</vt:lpstr>
      <vt:lpstr>Consolas</vt:lpstr>
      <vt:lpstr>Arial</vt:lpstr>
      <vt:lpstr>Segoe UI Black</vt:lpstr>
      <vt:lpstr>Office</vt:lpstr>
      <vt:lpstr>1_Office</vt:lpstr>
      <vt:lpstr>Custom Design</vt:lpstr>
      <vt:lpstr>PowerShell Core –    from an OP's perspective</vt:lpstr>
      <vt:lpstr>Previously </vt:lpstr>
      <vt:lpstr>PowerPoint-Präsentation</vt:lpstr>
      <vt:lpstr>PowerPoint-Präsentation</vt:lpstr>
      <vt:lpstr>This Session</vt:lpstr>
      <vt:lpstr>Never mind the shell ...</vt:lpstr>
      <vt:lpstr>PowerPoint-Präsentation</vt:lpstr>
      <vt:lpstr>Get-Command </vt:lpstr>
      <vt:lpstr>BuiltIn Cmdlets + RSAT </vt:lpstr>
      <vt:lpstr>SSHd configuration WS 2019*</vt:lpstr>
      <vt:lpstr>Not yet complete</vt:lpstr>
      <vt:lpstr>PowerPoint-Präsentation</vt:lpstr>
      <vt:lpstr>PowerPoint-Präsentation</vt:lpstr>
      <vt:lpstr>PowerPoint-Präsentation</vt:lpstr>
      <vt:lpstr>PowerPoint-Präsentation</vt:lpstr>
      <vt:lpstr>One more thing ?</vt:lpstr>
      <vt:lpstr>The Revolution devours its own children? </vt:lpstr>
      <vt:lpstr>PSConfEU 2017: PowerShell Team AMA</vt:lpstr>
      <vt:lpstr>2019</vt:lpstr>
      <vt:lpstr>PowerPoint-Präsentation</vt:lpstr>
      <vt:lpstr>about_Speaker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2019-06-10T15:49:01Z</dcterms:created>
  <dcterms:modified xsi:type="dcterms:W3CDTF">2019-06-11T20:53:38Z</dcterms:modified>
</cp:coreProperties>
</file>