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8" r:id="rId2"/>
    <p:sldId id="380" r:id="rId3"/>
    <p:sldId id="340" r:id="rId4"/>
    <p:sldId id="384" r:id="rId5"/>
    <p:sldId id="383" r:id="rId6"/>
    <p:sldId id="386" r:id="rId7"/>
    <p:sldId id="34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FFFF00"/>
    <a:srgbClr val="ABBEDA"/>
    <a:srgbClr val="4478D4"/>
    <a:srgbClr val="002060"/>
    <a:srgbClr val="010101"/>
    <a:srgbClr val="000F76"/>
    <a:srgbClr val="012456"/>
    <a:srgbClr val="8D2CE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3" autoAdjust="0"/>
    <p:restoredTop sz="91990" autoAdjust="0"/>
  </p:normalViewPr>
  <p:slideViewPr>
    <p:cSldViewPr snapToGrid="0">
      <p:cViewPr varScale="1">
        <p:scale>
          <a:sx n="101" d="100"/>
          <a:sy n="101" d="100"/>
        </p:scale>
        <p:origin x="594" y="114"/>
      </p:cViewPr>
      <p:guideLst/>
    </p:cSldViewPr>
  </p:slideViewPr>
  <p:outlineViewPr>
    <p:cViewPr>
      <p:scale>
        <a:sx n="33" d="100"/>
        <a:sy n="33" d="100"/>
      </p:scale>
      <p:origin x="0" y="-2138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894" y="-18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endParaRPr lang="de-DE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de-DE" sz="800">
                <a:latin typeface="Segoe UI Light" panose="020B0502040204020203" pitchFamily="34" charset="0"/>
                <a:cs typeface="Segoe UI Light" panose="020B0502040204020203" pitchFamily="34" charset="0"/>
              </a:rPr>
              <a:t>17-02-12, page </a:t>
            </a:r>
            <a:fld id="{C2329066-090E-4AEB-8FB0-A3E3AF3840BB}" type="slidenum">
              <a:rPr lang="de-DE" sz="80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‹#›</a:t>
            </a:fld>
            <a:endParaRPr lang="de-DE" sz="80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110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A338F-FD95-4529-B7D5-D96856BE8655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09240-7C56-4834-A6BE-942EE28ABFA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9628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9240-7C56-4834-A6BE-942EE28ABFA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572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9240-7C56-4834-A6BE-942EE28ABF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3535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9240-7C56-4834-A6BE-942EE28ABF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289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9240-7C56-4834-A6BE-942EE28ABF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112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9240-7C56-4834-A6BE-942EE28ABFA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337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36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 m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000">
                <a:latin typeface="Consolas" panose="020B0609020204030204" pitchFamily="49" charset="0"/>
              </a:defRPr>
            </a:lvl1pPr>
            <a:lvl2pPr marL="457200" indent="0">
              <a:buNone/>
              <a:defRPr>
                <a:latin typeface="Consolas" panose="020B0609020204030204" pitchFamily="49" charset="0"/>
              </a:defRPr>
            </a:lvl2pPr>
            <a:lvl3pPr marL="914400" indent="0">
              <a:buNone/>
              <a:defRPr>
                <a:latin typeface="Consolas" panose="020B0609020204030204" pitchFamily="49" charset="0"/>
              </a:defRPr>
            </a:lvl3pPr>
            <a:lvl4pPr marL="1371600" indent="0">
              <a:buNone/>
              <a:defRPr>
                <a:latin typeface="Consolas" panose="020B0609020204030204" pitchFamily="49" charset="0"/>
              </a:defRPr>
            </a:lvl4pPr>
            <a:lvl5pPr marL="1828800" indent="0">
              <a:buNone/>
              <a:defRPr>
                <a:latin typeface="Consolas" panose="020B0609020204030204" pitchFamily="49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Grafik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39"/>
          <a:stretch/>
        </p:blipFill>
        <p:spPr>
          <a:xfrm>
            <a:off x="9642475" y="6176963"/>
            <a:ext cx="1989221" cy="43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4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8600"/>
            <a:ext cx="10515600" cy="59483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Consolas" panose="020B0609020204030204" pitchFamily="49" charset="0"/>
              </a:defRPr>
            </a:lvl1pPr>
            <a:lvl2pPr marL="457200" indent="0">
              <a:buNone/>
              <a:defRPr>
                <a:latin typeface="Consolas" panose="020B0609020204030204" pitchFamily="49" charset="0"/>
              </a:defRPr>
            </a:lvl2pPr>
            <a:lvl3pPr marL="914400" indent="0">
              <a:buNone/>
              <a:defRPr>
                <a:latin typeface="Consolas" panose="020B0609020204030204" pitchFamily="49" charset="0"/>
              </a:defRPr>
            </a:lvl3pPr>
            <a:lvl4pPr marL="1371600" indent="0">
              <a:buNone/>
              <a:defRPr>
                <a:latin typeface="Consolas" panose="020B0609020204030204" pitchFamily="49" charset="0"/>
              </a:defRPr>
            </a:lvl4pPr>
            <a:lvl5pPr marL="1828800" indent="0">
              <a:buNone/>
              <a:defRPr>
                <a:latin typeface="Consolas" panose="020B0609020204030204" pitchFamily="49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Grafik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39"/>
          <a:stretch/>
        </p:blipFill>
        <p:spPr>
          <a:xfrm>
            <a:off x="9642475" y="6176963"/>
            <a:ext cx="1989221" cy="43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01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Ubuntu Mono" panose="020B0509030602030204" pitchFamily="49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0" y="1844824"/>
            <a:ext cx="1185664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pic>
        <p:nvPicPr>
          <p:cNvPr id="4" name="Grafik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39"/>
          <a:stretch/>
        </p:blipFill>
        <p:spPr>
          <a:xfrm>
            <a:off x="9642475" y="6176963"/>
            <a:ext cx="1989221" cy="43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20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11424" y="1412778"/>
            <a:ext cx="10363200" cy="930027"/>
          </a:xfrm>
          <a:prstGeom prst="rect">
            <a:avLst/>
          </a:prstGeom>
        </p:spPr>
        <p:txBody>
          <a:bodyPr anchor="ctr"/>
          <a:lstStyle>
            <a:lvl1pPr algn="ctr">
              <a:defRPr sz="5867" b="1" cap="none" baseline="0">
                <a:solidFill>
                  <a:schemeClr val="bg1"/>
                </a:solidFill>
                <a:effectLst>
                  <a:outerShdw blurRad="38100" dist="50800" dir="5400000" algn="t" rotWithShape="0">
                    <a:prstClr val="black">
                      <a:alpha val="40000"/>
                    </a:prstClr>
                  </a:outerShdw>
                </a:effectLst>
                <a:latin typeface="Ubuntu Mono" panose="020B0509030602030204" pitchFamily="49" charset="0"/>
                <a:ea typeface="Roboto Black" panose="02000000000000000000" pitchFamily="2" charset="0"/>
              </a:defRPr>
            </a:lvl1pPr>
          </a:lstStyle>
          <a:p>
            <a:r>
              <a:rPr lang="de-DE" dirty="0" err="1"/>
              <a:t>Presentation</a:t>
            </a:r>
            <a:r>
              <a:rPr lang="de-DE" dirty="0"/>
              <a:t>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99256" y="6093301"/>
            <a:ext cx="6156853" cy="564083"/>
          </a:xfrm>
        </p:spPr>
        <p:txBody>
          <a:bodyPr anchor="t"/>
          <a:lstStyle>
            <a:lvl1pPr marL="0" indent="0" algn="l">
              <a:buNone/>
              <a:defRPr sz="2667" i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buntu Mono" panose="020B0509030602030204" pitchFamily="49" charset="0"/>
                <a:ea typeface="Roboto Condensed" panose="02000000000000000000" pitchFamily="2" charset="0"/>
              </a:defRPr>
            </a:lvl1pPr>
            <a:lvl2pPr marL="609570" indent="0">
              <a:buNone/>
              <a:defRPr sz="2400"/>
            </a:lvl2pPr>
            <a:lvl3pPr marL="1219139" indent="0">
              <a:buNone/>
              <a:defRPr sz="2133"/>
            </a:lvl3pPr>
            <a:lvl4pPr marL="1828709" indent="0">
              <a:buNone/>
              <a:defRPr sz="1867"/>
            </a:lvl4pPr>
            <a:lvl5pPr marL="2438278" indent="0">
              <a:buNone/>
              <a:defRPr sz="1867"/>
            </a:lvl5pPr>
            <a:lvl6pPr marL="3047848" indent="0">
              <a:buNone/>
              <a:defRPr sz="1867"/>
            </a:lvl6pPr>
            <a:lvl7pPr marL="3657417" indent="0">
              <a:buNone/>
              <a:defRPr sz="1867"/>
            </a:lvl7pPr>
            <a:lvl8pPr marL="4266987" indent="0">
              <a:buNone/>
              <a:defRPr sz="1867"/>
            </a:lvl8pPr>
            <a:lvl9pPr marL="4876557" indent="0">
              <a:buNone/>
              <a:defRPr sz="1867"/>
            </a:lvl9pPr>
          </a:lstStyle>
          <a:p>
            <a:pPr lvl="0"/>
            <a:r>
              <a:rPr lang="de-DE" dirty="0" err="1"/>
              <a:t>Presenter</a:t>
            </a:r>
            <a:r>
              <a:rPr lang="de-DE" dirty="0"/>
              <a:t> Name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12284" y="2781302"/>
            <a:ext cx="10363200" cy="935039"/>
          </a:xfrm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Subtitle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123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5413" y="2498974"/>
            <a:ext cx="10363200" cy="136207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defRPr sz="3600" b="1" cap="none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buntu Mono" panose="020B0509030602030204" pitchFamily="49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1424" y="4509121"/>
            <a:ext cx="10363200" cy="1500187"/>
          </a:xfrm>
        </p:spPr>
        <p:txBody>
          <a:bodyPr anchor="t"/>
          <a:lstStyle>
            <a:lvl1pPr marL="0" indent="0" algn="ctr">
              <a:buNone/>
              <a:defRPr sz="20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7497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Grafik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39"/>
          <a:stretch/>
        </p:blipFill>
        <p:spPr>
          <a:xfrm>
            <a:off x="9642475" y="6176963"/>
            <a:ext cx="1989221" cy="43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54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618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94971"/>
            <a:ext cx="4960434" cy="468199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6255835" y="1494971"/>
            <a:ext cx="5097966" cy="4689281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8" name="Grafik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39"/>
          <a:stretch/>
        </p:blipFill>
        <p:spPr>
          <a:xfrm>
            <a:off x="9642475" y="6176963"/>
            <a:ext cx="1989221" cy="43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9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Grafik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39"/>
          <a:stretch/>
        </p:blipFill>
        <p:spPr>
          <a:xfrm>
            <a:off x="9642475" y="6176963"/>
            <a:ext cx="1989221" cy="43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69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  <p:pic>
        <p:nvPicPr>
          <p:cNvPr id="8" name="Grafik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39"/>
          <a:stretch/>
        </p:blipFill>
        <p:spPr>
          <a:xfrm>
            <a:off x="9642475" y="6176963"/>
            <a:ext cx="1989221" cy="43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29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  <p:pic>
        <p:nvPicPr>
          <p:cNvPr id="6" name="Grafik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39"/>
          <a:stretch/>
        </p:blipFill>
        <p:spPr>
          <a:xfrm>
            <a:off x="9642475" y="6176963"/>
            <a:ext cx="1989221" cy="43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79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 oh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553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39"/>
          <a:stretch/>
        </p:blipFill>
        <p:spPr>
          <a:xfrm>
            <a:off x="9642475" y="6176963"/>
            <a:ext cx="1989221" cy="43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75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28675" y="443787"/>
            <a:ext cx="10515600" cy="569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451429"/>
            <a:ext cx="10515600" cy="4725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0515B-B790-4CFC-9EE1-F1BB1500771A}" type="datetimeFigureOut">
              <a:rPr lang="de-DE" smtClean="0"/>
              <a:t>08.05.2017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B5FA7-50BB-4281-A8F2-3B1A04440CF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6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8" r:id="rId4"/>
    <p:sldLayoutId id="2147483663" r:id="rId5"/>
    <p:sldLayoutId id="2147483664" r:id="rId6"/>
    <p:sldLayoutId id="2147483654" r:id="rId7"/>
    <p:sldLayoutId id="2147483666" r:id="rId8"/>
    <p:sldLayoutId id="2147483655" r:id="rId9"/>
    <p:sldLayoutId id="2147483656" r:id="rId10"/>
    <p:sldLayoutId id="2147483657" r:id="rId11"/>
    <p:sldLayoutId id="2147483659" r:id="rId12"/>
    <p:sldLayoutId id="2147483661" r:id="rId13"/>
    <p:sldLayoutId id="214748366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17244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rgbClr val="17244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rgbClr val="17244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rgbClr val="17244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17244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17244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649" y="417292"/>
            <a:ext cx="12192000" cy="645160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 bwMode="auto">
          <a:xfrm>
            <a:off x="-10649" y="415067"/>
            <a:ext cx="12192000" cy="6442933"/>
          </a:xfrm>
          <a:prstGeom prst="rect">
            <a:avLst/>
          </a:prstGeom>
          <a:solidFill>
            <a:srgbClr val="012456">
              <a:alpha val="50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60960" rIns="6096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8768" fontAlgn="base">
              <a:spcBef>
                <a:spcPct val="0"/>
              </a:spcBef>
              <a:spcAft>
                <a:spcPct val="0"/>
              </a:spcAft>
            </a:pPr>
            <a:endParaRPr lang="de-DE" sz="2933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de-DE" sz="4000">
                <a:latin typeface="Ubuntu Mono" panose="020B0509030602030204"/>
              </a:rPr>
              <a:t>Wer wird Shellionaire? </a:t>
            </a:r>
            <a:endParaRPr lang="de-DE" sz="4000">
              <a:solidFill>
                <a:srgbClr val="FF0000"/>
              </a:solidFill>
              <a:effectLst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2000">
                <a:solidFill>
                  <a:schemeClr val="bg1"/>
                </a:solidFill>
                <a:effectLst/>
                <a:latin typeface="Ubuntu Mono" panose="020B0509030602030204"/>
              </a:rPr>
              <a:t>Thorsten Butz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911424" y="2342805"/>
            <a:ext cx="10363200" cy="935039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  <a:latin typeface="Ubuntu Mono" panose="020B0509030602030204"/>
              </a:rPr>
              <a:t>Who wants to be a Shellionaire?</a:t>
            </a:r>
            <a:endParaRPr lang="de-DE">
              <a:solidFill>
                <a:schemeClr val="bg1"/>
              </a:solidFill>
              <a:latin typeface="Ubuntu Mono" panose="020B0509030602030204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" y="20880"/>
            <a:ext cx="12182475" cy="368781"/>
          </a:xfrm>
          <a:prstGeom prst="rect">
            <a:avLst/>
          </a:prstGeom>
        </p:spPr>
      </p:pic>
      <p:pic>
        <p:nvPicPr>
          <p:cNvPr id="9" name="Grafik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45" r="11678"/>
          <a:stretch/>
        </p:blipFill>
        <p:spPr>
          <a:xfrm>
            <a:off x="8866677" y="5914775"/>
            <a:ext cx="3055500" cy="706043"/>
          </a:xfrm>
          <a:prstGeom prst="rect">
            <a:avLst/>
          </a:prstGeom>
        </p:spPr>
      </p:pic>
      <p:pic>
        <p:nvPicPr>
          <p:cNvPr id="10" name="Picture 2" descr="Deutschland (GER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57" y="1782541"/>
            <a:ext cx="285750" cy="190500"/>
          </a:xfrm>
          <a:prstGeom prst="rect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32" y="2677975"/>
            <a:ext cx="285750" cy="190500"/>
          </a:xfrm>
          <a:prstGeom prst="rect">
            <a:avLst/>
          </a:prstGeom>
          <a:ln w="31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89004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737" y="83478"/>
            <a:ext cx="4771363" cy="6679908"/>
          </a:xfrm>
          <a:prstGeom prst="rect">
            <a:avLst/>
          </a:prstGeom>
          <a:ln>
            <a:solidFill>
              <a:srgbClr val="000F76"/>
            </a:solidFill>
          </a:ln>
        </p:spPr>
      </p:pic>
    </p:spTree>
    <p:extLst>
      <p:ext uri="{BB962C8B-B14F-4D97-AF65-F5344CB8AC3E}">
        <p14:creationId xmlns:p14="http://schemas.microsoft.com/office/powerpoint/2010/main" val="206257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/>
              <a:t>Get-Help about_me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42571"/>
            <a:ext cx="8583202" cy="4262362"/>
          </a:xfrm>
        </p:spPr>
        <p:txBody>
          <a:bodyPr wrap="square">
            <a:noAutofit/>
          </a:bodyPr>
          <a:lstStyle/>
          <a:p>
            <a:pPr marL="0" indent="0">
              <a:buNone/>
            </a:pPr>
            <a:r>
              <a:rPr lang="de-DE" sz="2400">
                <a:solidFill>
                  <a:srgbClr val="FF4500"/>
                </a:solidFill>
                <a:latin typeface="Consolas" panose="020B0609020204030204" pitchFamily="49" charset="0"/>
              </a:rPr>
              <a:t>$host</a:t>
            </a:r>
            <a:r>
              <a:rPr lang="de-DE" sz="240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de-DE" sz="2400">
                <a:solidFill>
                  <a:srgbClr val="A9A9A9"/>
                </a:solidFill>
                <a:latin typeface="Consolas" panose="020B0609020204030204" pitchFamily="49" charset="0"/>
              </a:rPr>
              <a:t>=</a:t>
            </a:r>
            <a:r>
              <a:rPr lang="de-DE" sz="240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de-DE" sz="2400">
                <a:latin typeface="Ubuntu Mono" panose="020B0509030602030204"/>
              </a:rPr>
              <a:t>@{</a:t>
            </a:r>
          </a:p>
          <a:p>
            <a:pPr marL="457200" lvl="1" indent="0">
              <a:buNone/>
            </a:pPr>
            <a:r>
              <a:rPr lang="de-DE">
                <a:latin typeface="Ubuntu Mono" panose="020B0509030602030204"/>
              </a:rPr>
              <a:t>name </a:t>
            </a:r>
            <a:r>
              <a:rPr lang="de-DE">
                <a:solidFill>
                  <a:srgbClr val="A9A9A9"/>
                </a:solidFill>
                <a:latin typeface="Ubuntu Mono" panose="020B0509030602030204"/>
              </a:rPr>
              <a:t>=</a:t>
            </a:r>
            <a:r>
              <a:rPr lang="de-DE">
                <a:solidFill>
                  <a:prstClr val="black"/>
                </a:solidFill>
                <a:latin typeface="Ubuntu Mono" panose="020B0509030602030204"/>
              </a:rPr>
              <a:t> </a:t>
            </a:r>
            <a:r>
              <a:rPr lang="de-DE">
                <a:solidFill>
                  <a:srgbClr val="8B0000"/>
                </a:solidFill>
                <a:latin typeface="Ubuntu Mono" panose="020B0509030602030204"/>
              </a:rPr>
              <a:t>Thorsten Butz</a:t>
            </a:r>
            <a:endParaRPr lang="de-DE">
              <a:solidFill>
                <a:prstClr val="black"/>
              </a:solidFill>
              <a:latin typeface="Ubuntu Mono" panose="020B0509030602030204"/>
            </a:endParaRPr>
          </a:p>
          <a:p>
            <a:pPr marL="457200" lvl="1" indent="0">
              <a:buNone/>
            </a:pPr>
            <a:r>
              <a:rPr lang="de-DE">
                <a:solidFill>
                  <a:prstClr val="black"/>
                </a:solidFill>
                <a:latin typeface="Ubuntu Mono" panose="020B0509030602030204"/>
              </a:rPr>
              <a:t>jobrole </a:t>
            </a:r>
            <a:r>
              <a:rPr lang="de-DE">
                <a:solidFill>
                  <a:srgbClr val="A9A9A9"/>
                </a:solidFill>
                <a:latin typeface="Ubuntu Mono" panose="020B0509030602030204"/>
              </a:rPr>
              <a:t>=</a:t>
            </a:r>
            <a:r>
              <a:rPr lang="de-DE">
                <a:solidFill>
                  <a:prstClr val="black"/>
                </a:solidFill>
                <a:latin typeface="Ubuntu Mono" panose="020B0509030602030204"/>
              </a:rPr>
              <a:t> </a:t>
            </a:r>
            <a:r>
              <a:rPr lang="de-DE">
                <a:solidFill>
                  <a:srgbClr val="8B0000"/>
                </a:solidFill>
                <a:latin typeface="Ubuntu Mono" panose="020B0509030602030204"/>
              </a:rPr>
              <a:t>Trainer, Consultant, Author</a:t>
            </a:r>
            <a:endParaRPr lang="de-DE">
              <a:solidFill>
                <a:prstClr val="black"/>
              </a:solidFill>
              <a:latin typeface="Ubuntu Mono" panose="020B0509030602030204"/>
            </a:endParaRPr>
          </a:p>
          <a:p>
            <a:pPr marL="457200" lvl="1" indent="0">
              <a:buNone/>
            </a:pPr>
            <a:r>
              <a:rPr lang="de-DE">
                <a:solidFill>
                  <a:prstClr val="black"/>
                </a:solidFill>
                <a:latin typeface="Ubuntu Mono" panose="020B0509030602030204"/>
              </a:rPr>
              <a:t>certification </a:t>
            </a:r>
            <a:r>
              <a:rPr lang="de-DE">
                <a:solidFill>
                  <a:srgbClr val="A9A9A9"/>
                </a:solidFill>
                <a:latin typeface="Ubuntu Mono" panose="020B0509030602030204"/>
              </a:rPr>
              <a:t>= </a:t>
            </a:r>
            <a:r>
              <a:rPr lang="de-DE">
                <a:solidFill>
                  <a:srgbClr val="8B0000"/>
                </a:solidFill>
                <a:latin typeface="Ubuntu Mono" panose="020B0509030602030204"/>
              </a:rPr>
              <a:t>MC*,LPIC-2</a:t>
            </a:r>
            <a:endParaRPr lang="de-DE">
              <a:solidFill>
                <a:prstClr val="black"/>
              </a:solidFill>
              <a:latin typeface="Ubuntu Mono" panose="020B0509030602030204"/>
            </a:endParaRPr>
          </a:p>
          <a:p>
            <a:pPr marL="457200" lvl="1" indent="0">
              <a:buNone/>
            </a:pPr>
            <a:r>
              <a:rPr lang="de-DE">
                <a:solidFill>
                  <a:prstClr val="black"/>
                </a:solidFill>
                <a:latin typeface="Ubuntu Mono" panose="020B0509030602030204"/>
              </a:rPr>
              <a:t>^     </a:t>
            </a:r>
            <a:r>
              <a:rPr lang="de-DE">
                <a:solidFill>
                  <a:srgbClr val="A9A9A9"/>
                </a:solidFill>
                <a:latin typeface="Ubuntu Mono" panose="020B0509030602030204"/>
              </a:rPr>
              <a:t>=</a:t>
            </a:r>
            <a:r>
              <a:rPr lang="de-DE">
                <a:solidFill>
                  <a:prstClr val="black"/>
                </a:solidFill>
                <a:latin typeface="Ubuntu Mono" panose="020B0509030602030204"/>
              </a:rPr>
              <a:t> </a:t>
            </a:r>
            <a:r>
              <a:rPr lang="de-DE">
                <a:solidFill>
                  <a:srgbClr val="8B0000"/>
                </a:solidFill>
                <a:latin typeface="Ubuntu Mono" panose="020B0509030602030204"/>
              </a:rPr>
              <a:t>thorstenbutz</a:t>
            </a:r>
            <a:endParaRPr lang="de-DE">
              <a:solidFill>
                <a:prstClr val="black"/>
              </a:solidFill>
              <a:latin typeface="Ubuntu Mono" panose="020B0509030602030204"/>
            </a:endParaRPr>
          </a:p>
          <a:p>
            <a:pPr marL="457200" lvl="1" indent="0">
              <a:buNone/>
            </a:pPr>
            <a:r>
              <a:rPr lang="de-DE">
                <a:solidFill>
                  <a:srgbClr val="A9A9A9"/>
                </a:solidFill>
                <a:latin typeface="Ubuntu Mono" panose="020B0509030602030204"/>
              </a:rPr>
              <a:t>       =</a:t>
            </a:r>
            <a:r>
              <a:rPr lang="de-DE">
                <a:solidFill>
                  <a:prstClr val="black"/>
                </a:solidFill>
                <a:latin typeface="Ubuntu Mono" panose="020B0509030602030204"/>
              </a:rPr>
              <a:t> </a:t>
            </a:r>
            <a:r>
              <a:rPr lang="de-DE">
                <a:solidFill>
                  <a:srgbClr val="8B0000"/>
                </a:solidFill>
                <a:latin typeface="Ubuntu Mono" panose="020B0509030602030204"/>
              </a:rPr>
              <a:t>facebook.com/thbutz</a:t>
            </a:r>
            <a:endParaRPr lang="de-DE">
              <a:solidFill>
                <a:prstClr val="black"/>
              </a:solidFill>
              <a:latin typeface="Ubuntu Mono" panose="020B0509030602030204"/>
            </a:endParaRPr>
          </a:p>
          <a:p>
            <a:pPr marL="457200" lvl="1" indent="0">
              <a:buNone/>
            </a:pPr>
            <a:r>
              <a:rPr lang="de-DE">
                <a:solidFill>
                  <a:prstClr val="black"/>
                </a:solidFill>
                <a:latin typeface="Ubuntu Mono" panose="020B0509030602030204"/>
              </a:rPr>
              <a:t>  </a:t>
            </a:r>
            <a:r>
              <a:rPr lang="de-DE">
                <a:solidFill>
                  <a:srgbClr val="A9A9A9"/>
                </a:solidFill>
                <a:latin typeface="Ubuntu Mono" panose="020B0509030602030204"/>
              </a:rPr>
              <a:t>     =</a:t>
            </a:r>
            <a:r>
              <a:rPr lang="de-DE">
                <a:solidFill>
                  <a:prstClr val="black"/>
                </a:solidFill>
                <a:latin typeface="Ubuntu Mono" panose="020B0509030602030204"/>
              </a:rPr>
              <a:t>  </a:t>
            </a:r>
            <a:r>
              <a:rPr lang="de-DE">
                <a:solidFill>
                  <a:srgbClr val="8B0000"/>
                </a:solidFill>
                <a:latin typeface="Ubuntu Mono" panose="020B0509030602030204"/>
              </a:rPr>
              <a:t>www.thorsten-butz.de</a:t>
            </a:r>
            <a:br>
              <a:rPr lang="de-DE">
                <a:solidFill>
                  <a:srgbClr val="8B0000"/>
                </a:solidFill>
                <a:latin typeface="Ubuntu Mono" panose="020B0509030602030204"/>
              </a:rPr>
            </a:br>
            <a:r>
              <a:rPr lang="de-DE">
                <a:solidFill>
                  <a:srgbClr val="8B0000"/>
                </a:solidFill>
                <a:latin typeface="Ubuntu Mono" panose="020B0509030602030204"/>
              </a:rPr>
              <a:t>      </a:t>
            </a:r>
            <a:r>
              <a:rPr lang="de-DE">
                <a:solidFill>
                  <a:srgbClr val="A9A9A9"/>
                </a:solidFill>
                <a:latin typeface="Ubuntu Mono" panose="020B0509030602030204"/>
              </a:rPr>
              <a:t> =</a:t>
            </a:r>
            <a:r>
              <a:rPr lang="de-DE">
                <a:solidFill>
                  <a:srgbClr val="8B0000"/>
                </a:solidFill>
                <a:latin typeface="Ubuntu Mono" panose="020B0509030602030204"/>
              </a:rPr>
              <a:t>  www.slidingwindows.de/?feed=slw-mp3</a:t>
            </a:r>
            <a:endParaRPr lang="de-DE">
              <a:solidFill>
                <a:prstClr val="black"/>
              </a:solidFill>
              <a:latin typeface="Ubuntu Mono" panose="020B0509030602030204"/>
            </a:endParaRPr>
          </a:p>
        </p:txBody>
      </p:sp>
      <p:pic>
        <p:nvPicPr>
          <p:cNvPr id="10" name="Picture 4" descr="https://www.oreilly.de/common/images/cover_masterid/gross/124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822" y="1551069"/>
            <a:ext cx="2596445" cy="4281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Folge mir auf Twit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971" y="3978821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https://encrypted-tbn3.gstatic.com/images?q=tbn:ANd9GcS_1kMMrclsyfhU2THXnguNPE23pLxJEBFfBr4BJPMcCVcJXjLla-BRt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576" y="5128739"/>
            <a:ext cx="397689" cy="39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saqibsomal.com/wp-content/uploads/2015/10/facebook-ic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144" y="4556255"/>
            <a:ext cx="360554" cy="360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80468" y="5876874"/>
            <a:ext cx="9005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de-DE">
              <a:solidFill>
                <a:srgbClr val="8B0000"/>
              </a:solidFill>
              <a:latin typeface="Ubuntu Mono" panose="020B0509030602030204"/>
            </a:endParaRPr>
          </a:p>
          <a:p>
            <a:pPr lvl="1"/>
            <a:r>
              <a:rPr lang="de-DE" sz="2400">
                <a:solidFill>
                  <a:prstClr val="black"/>
                </a:solidFill>
                <a:latin typeface="Ubuntu Mono" panose="020B0509030602030204"/>
              </a:rPr>
              <a:t>}</a:t>
            </a:r>
          </a:p>
        </p:txBody>
      </p:sp>
      <p:pic>
        <p:nvPicPr>
          <p:cNvPr id="9" name="Picture 2" descr="http://upload.wikimedia.org/wikipedia/de/thumb/8/8b/Apple_Podcast_logo.svg/800px-Apple_Podcast_logo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971" y="5737838"/>
            <a:ext cx="393423" cy="39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10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4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64" y="-12987"/>
            <a:ext cx="12182475" cy="368781"/>
          </a:xfrm>
          <a:prstGeom prst="rect">
            <a:avLst/>
          </a:prstGeom>
        </p:spPr>
      </p:pic>
      <p:sp>
        <p:nvSpPr>
          <p:cNvPr id="6" name="Titel 2"/>
          <p:cNvSpPr txBox="1">
            <a:spLocks/>
          </p:cNvSpPr>
          <p:nvPr/>
        </p:nvSpPr>
        <p:spPr>
          <a:xfrm>
            <a:off x="0" y="741811"/>
            <a:ext cx="12192000" cy="792088"/>
          </a:xfrm>
          <a:prstGeom prst="rect">
            <a:avLst/>
          </a:prstGeom>
          <a:solidFill>
            <a:srgbClr val="00808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buntu Mono" panose="020B0509030602030204" pitchFamily="49" charset="0"/>
                <a:ea typeface="+mj-ea"/>
                <a:cs typeface="+mj-cs"/>
              </a:defRPr>
            </a:lvl1pPr>
          </a:lstStyle>
          <a:p>
            <a:pPr algn="l"/>
            <a:r>
              <a:rPr lang="de-DE">
                <a:solidFill>
                  <a:srgbClr val="FFFF00"/>
                </a:solidFill>
              </a:rPr>
              <a:t>  12 Questions</a:t>
            </a:r>
          </a:p>
        </p:txBody>
      </p:sp>
      <p:sp>
        <p:nvSpPr>
          <p:cNvPr id="10" name="Inhaltsplatzhalter 1"/>
          <p:cNvSpPr txBox="1">
            <a:spLocks/>
          </p:cNvSpPr>
          <p:nvPr/>
        </p:nvSpPr>
        <p:spPr>
          <a:xfrm>
            <a:off x="251519" y="1916832"/>
            <a:ext cx="9185991" cy="4687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17244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3200">
              <a:solidFill>
                <a:schemeClr val="bg1"/>
              </a:solidFill>
              <a:latin typeface="Ubuntu Mono" panose="020B0509030602030204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5413" y="3446347"/>
            <a:ext cx="10363200" cy="1362075"/>
          </a:xfrm>
          <a:solidFill>
            <a:srgbClr val="008080"/>
          </a:solidFill>
        </p:spPr>
        <p:txBody>
          <a:bodyPr/>
          <a:lstStyle/>
          <a:p>
            <a:r>
              <a:rPr lang="de-DE"/>
              <a:t>5..8 –eq 'Pro'</a:t>
            </a: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815413" y="5007385"/>
            <a:ext cx="10363200" cy="1362075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buntu Mono" panose="020B0509030602030204" pitchFamily="49" charset="0"/>
                <a:ea typeface="+mj-ea"/>
                <a:cs typeface="+mj-cs"/>
              </a:defRPr>
            </a:lvl1pPr>
          </a:lstStyle>
          <a:p>
            <a:r>
              <a:rPr lang="de-DE"/>
              <a:t>1..4 –eq 'Hobbyist'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815413" y="1870729"/>
            <a:ext cx="10363200" cy="1362075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buntu Mono" panose="020B0509030602030204" pitchFamily="49" charset="0"/>
                <a:ea typeface="+mj-ea"/>
                <a:cs typeface="+mj-cs"/>
              </a:defRPr>
            </a:lvl1pPr>
          </a:lstStyle>
          <a:p>
            <a:r>
              <a:rPr lang="de-DE">
                <a:solidFill>
                  <a:schemeClr val="tx1">
                    <a:lumMod val="95000"/>
                    <a:lumOff val="5000"/>
                  </a:schemeClr>
                </a:solidFill>
              </a:rPr>
              <a:t>9..12 –eq 'Hero'</a:t>
            </a:r>
          </a:p>
        </p:txBody>
      </p:sp>
    </p:spTree>
    <p:extLst>
      <p:ext uri="{BB962C8B-B14F-4D97-AF65-F5344CB8AC3E}">
        <p14:creationId xmlns:p14="http://schemas.microsoft.com/office/powerpoint/2010/main" val="409952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4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64" y="-12987"/>
            <a:ext cx="12182475" cy="368781"/>
          </a:xfrm>
          <a:prstGeom prst="rect">
            <a:avLst/>
          </a:prstGeom>
        </p:spPr>
      </p:pic>
      <p:pic>
        <p:nvPicPr>
          <p:cNvPr id="5" name="Grafik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45" r="11678"/>
          <a:stretch/>
        </p:blipFill>
        <p:spPr>
          <a:xfrm>
            <a:off x="8742499" y="6004229"/>
            <a:ext cx="3055500" cy="706043"/>
          </a:xfrm>
          <a:prstGeom prst="rect">
            <a:avLst/>
          </a:prstGeom>
        </p:spPr>
      </p:pic>
      <p:sp>
        <p:nvSpPr>
          <p:cNvPr id="6" name="Titel 2"/>
          <p:cNvSpPr txBox="1">
            <a:spLocks/>
          </p:cNvSpPr>
          <p:nvPr/>
        </p:nvSpPr>
        <p:spPr>
          <a:xfrm>
            <a:off x="0" y="741811"/>
            <a:ext cx="12192000" cy="792088"/>
          </a:xfrm>
          <a:prstGeom prst="rect">
            <a:avLst/>
          </a:prstGeom>
          <a:solidFill>
            <a:srgbClr val="00808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buntu Mono" panose="020B0509030602030204" pitchFamily="49" charset="0"/>
                <a:ea typeface="+mj-ea"/>
                <a:cs typeface="+mj-cs"/>
              </a:defRPr>
            </a:lvl1pPr>
          </a:lstStyle>
          <a:p>
            <a:pPr algn="l"/>
            <a:r>
              <a:rPr lang="de-DE">
                <a:solidFill>
                  <a:srgbClr val="FFFF00"/>
                </a:solidFill>
              </a:rPr>
              <a:t>  about_Joker</a:t>
            </a:r>
          </a:p>
        </p:txBody>
      </p:sp>
      <p:sp>
        <p:nvSpPr>
          <p:cNvPr id="10" name="Inhaltsplatzhalter 1"/>
          <p:cNvSpPr txBox="1">
            <a:spLocks/>
          </p:cNvSpPr>
          <p:nvPr/>
        </p:nvSpPr>
        <p:spPr>
          <a:xfrm>
            <a:off x="251519" y="1916832"/>
            <a:ext cx="9185991" cy="4687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17244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3200">
              <a:solidFill>
                <a:schemeClr val="bg1"/>
              </a:solidFill>
              <a:latin typeface="Ubuntu Mono" panose="020B0509030602030204"/>
            </a:endParaRPr>
          </a:p>
        </p:txBody>
      </p:sp>
      <p:sp>
        <p:nvSpPr>
          <p:cNvPr id="8" name="Oval 7"/>
          <p:cNvSpPr/>
          <p:nvPr/>
        </p:nvSpPr>
        <p:spPr>
          <a:xfrm>
            <a:off x="460380" y="1984732"/>
            <a:ext cx="2688336" cy="2688336"/>
          </a:xfrm>
          <a:prstGeom prst="ellipse">
            <a:avLst/>
          </a:prstGeom>
          <a:solidFill>
            <a:srgbClr val="00206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spc="-100">
                <a:latin typeface="Segoe UI Light" panose="020B0502040204020203" pitchFamily="34" charset="0"/>
                <a:cs typeface="Segoe UI Light" panose="020B0502040204020203" pitchFamily="34" charset="0"/>
              </a:rPr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3452377" y="1984731"/>
            <a:ext cx="2688336" cy="2688336"/>
          </a:xfrm>
          <a:prstGeom prst="ellipse">
            <a:avLst/>
          </a:prstGeom>
          <a:solidFill>
            <a:srgbClr val="00206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00">
                <a:latin typeface="Wingdings" panose="05000000000000000000" pitchFamily="2" charset="2"/>
              </a:rPr>
              <a:t>(</a:t>
            </a:r>
            <a:endParaRPr lang="de-DE">
              <a:latin typeface="Wingdings" panose="05000000000000000000" pitchFamily="2" charset="2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425594" y="2003917"/>
            <a:ext cx="2688336" cy="2688336"/>
          </a:xfrm>
          <a:prstGeom prst="ellipse">
            <a:avLst/>
          </a:prstGeom>
          <a:solidFill>
            <a:srgbClr val="002060"/>
          </a:solidFill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800">
                <a:latin typeface="Wingdings" panose="05000000000000000000" pitchFamily="2" charset="2"/>
              </a:rPr>
              <a:t>I</a:t>
            </a:r>
            <a:endParaRPr lang="de-DE" sz="9600">
              <a:latin typeface="Wingdings" panose="05000000000000000000" pitchFamily="2" charset="2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9306384" y="1997419"/>
            <a:ext cx="3041095" cy="2688336"/>
            <a:chOff x="4797077" y="4169664"/>
            <a:chExt cx="3041095" cy="2688336"/>
          </a:xfrm>
        </p:grpSpPr>
        <p:sp>
          <p:nvSpPr>
            <p:cNvPr id="21" name="Oval 20"/>
            <p:cNvSpPr/>
            <p:nvPr/>
          </p:nvSpPr>
          <p:spPr>
            <a:xfrm>
              <a:off x="4797077" y="4169664"/>
              <a:ext cx="2688336" cy="2688336"/>
            </a:xfrm>
            <a:prstGeom prst="ellipse">
              <a:avLst/>
            </a:prstGeom>
            <a:solidFill>
              <a:srgbClr val="002060"/>
            </a:solidFill>
            <a:ln w="25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9600">
                <a:latin typeface="Webdings" panose="05030102010509060703" pitchFamily="18" charset="2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91625" y="4213732"/>
              <a:ext cx="245347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7200">
                  <a:solidFill>
                    <a:schemeClr val="bg1"/>
                  </a:solidFill>
                  <a:latin typeface="Webdings" panose="05030102010509060703" pitchFamily="18" charset="2"/>
                </a:rPr>
                <a:t></a:t>
              </a:r>
            </a:p>
            <a:p>
              <a:r>
                <a:rPr lang="de-DE" sz="7200">
                  <a:solidFill>
                    <a:schemeClr val="bg1"/>
                  </a:solidFill>
                  <a:latin typeface="Webdings" panose="05030102010509060703" pitchFamily="18" charset="2"/>
                </a:rPr>
                <a:t></a:t>
              </a:r>
              <a:endParaRPr lang="de-DE" sz="720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384696" y="4417363"/>
              <a:ext cx="245347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7200">
                  <a:solidFill>
                    <a:schemeClr val="bg1"/>
                  </a:solidFill>
                  <a:latin typeface="Webdings" panose="05030102010509060703" pitchFamily="18" charset="2"/>
                </a:rPr>
                <a:t></a:t>
              </a:r>
            </a:p>
            <a:p>
              <a:r>
                <a:rPr lang="de-DE" sz="7200">
                  <a:solidFill>
                    <a:schemeClr val="bg1"/>
                  </a:solidFill>
                  <a:latin typeface="Webdings" panose="05030102010509060703" pitchFamily="18" charset="2"/>
                </a:rPr>
                <a:t></a:t>
              </a:r>
              <a:endParaRPr lang="de-DE" sz="72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436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4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64" y="-12987"/>
            <a:ext cx="12182475" cy="368781"/>
          </a:xfrm>
          <a:prstGeom prst="rect">
            <a:avLst/>
          </a:prstGeom>
        </p:spPr>
      </p:pic>
      <p:pic>
        <p:nvPicPr>
          <p:cNvPr id="5" name="Grafik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45" r="11678"/>
          <a:stretch/>
        </p:blipFill>
        <p:spPr>
          <a:xfrm>
            <a:off x="8742499" y="6004229"/>
            <a:ext cx="3055500" cy="706043"/>
          </a:xfrm>
          <a:prstGeom prst="rect">
            <a:avLst/>
          </a:prstGeom>
        </p:spPr>
      </p:pic>
      <p:sp>
        <p:nvSpPr>
          <p:cNvPr id="6" name="Titel 2"/>
          <p:cNvSpPr txBox="1">
            <a:spLocks/>
          </p:cNvSpPr>
          <p:nvPr/>
        </p:nvSpPr>
        <p:spPr>
          <a:xfrm>
            <a:off x="0" y="741811"/>
            <a:ext cx="12192000" cy="792088"/>
          </a:xfrm>
          <a:prstGeom prst="rect">
            <a:avLst/>
          </a:prstGeom>
          <a:solidFill>
            <a:srgbClr val="00808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buntu Mono" panose="020B0509030602030204" pitchFamily="49" charset="0"/>
                <a:ea typeface="+mj-ea"/>
                <a:cs typeface="+mj-cs"/>
              </a:defRPr>
            </a:lvl1pPr>
          </a:lstStyle>
          <a:p>
            <a:pPr algn="l"/>
            <a:r>
              <a:rPr lang="de-DE">
                <a:solidFill>
                  <a:srgbClr val="FFFF00"/>
                </a:solidFill>
              </a:rPr>
              <a:t>  Invoke-Quiz</a:t>
            </a:r>
          </a:p>
        </p:txBody>
      </p:sp>
      <p:sp>
        <p:nvSpPr>
          <p:cNvPr id="10" name="Inhaltsplatzhalter 1"/>
          <p:cNvSpPr txBox="1">
            <a:spLocks/>
          </p:cNvSpPr>
          <p:nvPr/>
        </p:nvSpPr>
        <p:spPr>
          <a:xfrm>
            <a:off x="251519" y="1916832"/>
            <a:ext cx="9185991" cy="4687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17244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3200">
              <a:solidFill>
                <a:schemeClr val="bg1"/>
              </a:solidFill>
              <a:latin typeface="Ubuntu Mono" panose="020B0509030602030204"/>
            </a:endParaRPr>
          </a:p>
        </p:txBody>
      </p:sp>
    </p:spTree>
    <p:extLst>
      <p:ext uri="{BB962C8B-B14F-4D97-AF65-F5344CB8AC3E}">
        <p14:creationId xmlns:p14="http://schemas.microsoft.com/office/powerpoint/2010/main" val="92773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4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64" y="-12987"/>
            <a:ext cx="12182475" cy="368781"/>
          </a:xfrm>
          <a:prstGeom prst="rect">
            <a:avLst/>
          </a:prstGeom>
        </p:spPr>
      </p:pic>
      <p:pic>
        <p:nvPicPr>
          <p:cNvPr id="5" name="Grafik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45" r="11678"/>
          <a:stretch/>
        </p:blipFill>
        <p:spPr>
          <a:xfrm>
            <a:off x="8742499" y="6004229"/>
            <a:ext cx="3055500" cy="706043"/>
          </a:xfrm>
          <a:prstGeom prst="rect">
            <a:avLst/>
          </a:prstGeom>
        </p:spPr>
      </p:pic>
      <p:sp>
        <p:nvSpPr>
          <p:cNvPr id="6" name="Titel 2"/>
          <p:cNvSpPr txBox="1">
            <a:spLocks/>
          </p:cNvSpPr>
          <p:nvPr/>
        </p:nvSpPr>
        <p:spPr>
          <a:xfrm>
            <a:off x="0" y="741811"/>
            <a:ext cx="12192000" cy="792088"/>
          </a:xfrm>
          <a:prstGeom prst="rect">
            <a:avLst/>
          </a:prstGeom>
          <a:solidFill>
            <a:srgbClr val="00808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buntu Mono" panose="020B0509030602030204" pitchFamily="49" charset="0"/>
                <a:ea typeface="+mj-ea"/>
                <a:cs typeface="+mj-cs"/>
              </a:defRPr>
            </a:lvl1pPr>
          </a:lstStyle>
          <a:p>
            <a:pPr algn="l"/>
            <a:r>
              <a:rPr lang="de-DE">
                <a:solidFill>
                  <a:srgbClr val="FFFF00"/>
                </a:solidFill>
              </a:rPr>
              <a:t>  about_Speaker</a:t>
            </a:r>
          </a:p>
        </p:txBody>
      </p:sp>
      <p:sp>
        <p:nvSpPr>
          <p:cNvPr id="10" name="Inhaltsplatzhalter 1"/>
          <p:cNvSpPr txBox="1">
            <a:spLocks/>
          </p:cNvSpPr>
          <p:nvPr/>
        </p:nvSpPr>
        <p:spPr>
          <a:xfrm>
            <a:off x="251519" y="1916832"/>
            <a:ext cx="9185991" cy="4687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17244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 baseline="0">
                <a:solidFill>
                  <a:srgbClr val="17244E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3200">
                <a:solidFill>
                  <a:schemeClr val="bg1"/>
                </a:solidFill>
                <a:latin typeface="Ubuntu Mono" panose="020B0509030602030204"/>
              </a:rPr>
              <a:t>Thorsten Butz </a:t>
            </a:r>
            <a:br>
              <a:rPr lang="de-DE" sz="3200">
                <a:solidFill>
                  <a:schemeClr val="bg1"/>
                </a:solidFill>
                <a:latin typeface="Ubuntu Mono" panose="020B0509030602030204"/>
              </a:rPr>
            </a:br>
            <a:r>
              <a:rPr lang="de-DE" sz="2800">
                <a:solidFill>
                  <a:schemeClr val="bg1"/>
                </a:solidFill>
                <a:latin typeface="Ubuntu Mono" panose="020B0509030602030204"/>
              </a:rPr>
              <a:t>@thorstenbutz; thorsten-butz.de</a:t>
            </a:r>
            <a:endParaRPr lang="de-DE" sz="3200">
              <a:solidFill>
                <a:schemeClr val="bg1"/>
              </a:solidFill>
              <a:latin typeface="Ubuntu Mono" panose="020B0509030602030204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3200">
                <a:solidFill>
                  <a:schemeClr val="bg1"/>
                </a:solidFill>
                <a:latin typeface="Ubuntu Mono" panose="020B0509030602030204"/>
              </a:rPr>
              <a:t>Wer wird Shellionaire?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bg1"/>
                </a:solidFill>
                <a:latin typeface="Ubuntu Mono" panose="020B0509030602030204"/>
              </a:rPr>
              <a:t>Who wants to be a Shellionaire?</a:t>
            </a:r>
            <a:endParaRPr lang="de-DE" sz="3200">
              <a:solidFill>
                <a:schemeClr val="bg1"/>
              </a:solidFill>
              <a:latin typeface="Ubuntu Mono" panose="020B0509030602030204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3200">
                <a:solidFill>
                  <a:schemeClr val="bg1"/>
                </a:solidFill>
                <a:latin typeface="Ubuntu Mono" panose="020B0509030602030204"/>
              </a:rPr>
              <a:t>PowerShell Conference EU 2017</a:t>
            </a:r>
            <a:br>
              <a:rPr lang="de-DE" sz="3200">
                <a:solidFill>
                  <a:schemeClr val="bg1"/>
                </a:solidFill>
                <a:latin typeface="Ubuntu Mono" panose="020B0509030602030204"/>
              </a:rPr>
            </a:br>
            <a:r>
              <a:rPr lang="de-DE" sz="2800">
                <a:solidFill>
                  <a:schemeClr val="bg1"/>
                </a:solidFill>
                <a:latin typeface="Ubuntu Mono" panose="020B0509030602030204"/>
              </a:rPr>
              <a:t>HCC Hannover Congress Centrum, 05.05.2017  </a:t>
            </a:r>
            <a:endParaRPr lang="de-DE" sz="3200">
              <a:solidFill>
                <a:schemeClr val="bg1"/>
              </a:solidFill>
              <a:latin typeface="Ubuntu Mono" panose="020B0509030602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3000">
              <a:solidFill>
                <a:schemeClr val="bg1"/>
              </a:solidFill>
              <a:latin typeface="Ubuntu Mono" panose="020B0509030602030204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sz="3200">
              <a:solidFill>
                <a:schemeClr val="bg1"/>
              </a:solidFill>
              <a:latin typeface="Ubuntu Mono" panose="020B0509030602030204"/>
            </a:endParaRPr>
          </a:p>
        </p:txBody>
      </p:sp>
      <p:pic>
        <p:nvPicPr>
          <p:cNvPr id="1026" name="Picture 2" descr="Deutschland (GER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776788"/>
            <a:ext cx="285750" cy="190500"/>
          </a:xfrm>
          <a:prstGeom prst="rect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4644240"/>
            <a:ext cx="285750" cy="190500"/>
          </a:xfrm>
          <a:prstGeom prst="rect">
            <a:avLst/>
          </a:prstGeom>
          <a:ln w="31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45094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ins">
  <a:themeElements>
    <a:clrScheme name="Benutzerdefinier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002458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enutzerdefiniert 1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</Words>
  <Application>Microsoft Office PowerPoint</Application>
  <PresentationFormat>Widescreen</PresentationFormat>
  <Paragraphs>36</Paragraphs>
  <Slides>7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Consolas</vt:lpstr>
      <vt:lpstr>Roboto Black</vt:lpstr>
      <vt:lpstr>Roboto Condensed</vt:lpstr>
      <vt:lpstr>Segoe UI</vt:lpstr>
      <vt:lpstr>Segoe UI Light</vt:lpstr>
      <vt:lpstr>Ubuntu Mono</vt:lpstr>
      <vt:lpstr>Webdings</vt:lpstr>
      <vt:lpstr>Wingdings</vt:lpstr>
      <vt:lpstr>Eins</vt:lpstr>
      <vt:lpstr>Wer wird Shellionaire? </vt:lpstr>
      <vt:lpstr>PowerPoint Presentation</vt:lpstr>
      <vt:lpstr>Get-Help about_me</vt:lpstr>
      <vt:lpstr>5..8 –eq 'Pro'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2017-05-08T16:32:23Z</dcterms:created>
  <dcterms:modified xsi:type="dcterms:W3CDTF">2017-05-08T16:32:45Z</dcterms:modified>
</cp:coreProperties>
</file>