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17"/>
  </p:notesMasterIdLst>
  <p:sldIdLst>
    <p:sldId id="258" r:id="rId2"/>
    <p:sldId id="259" r:id="rId3"/>
    <p:sldId id="260" r:id="rId4"/>
    <p:sldId id="277" r:id="rId5"/>
    <p:sldId id="261" r:id="rId6"/>
    <p:sldId id="272" r:id="rId7"/>
    <p:sldId id="270" r:id="rId8"/>
    <p:sldId id="269" r:id="rId9"/>
    <p:sldId id="262" r:id="rId10"/>
    <p:sldId id="267" r:id="rId11"/>
    <p:sldId id="273" r:id="rId12"/>
    <p:sldId id="275" r:id="rId13"/>
    <p:sldId id="274" r:id="rId14"/>
    <p:sldId id="276"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7210" autoAdjust="0"/>
    <p:restoredTop sz="90593" autoAdjust="0"/>
  </p:normalViewPr>
  <p:slideViewPr>
    <p:cSldViewPr snapToGrid="0" showGuides="1">
      <p:cViewPr varScale="1">
        <p:scale>
          <a:sx n="69" d="100"/>
          <a:sy n="69" d="100"/>
        </p:scale>
        <p:origin x="-84" y="-1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784"/>
    </p:cViewPr>
  </p:sorterViewPr>
  <p:notesViewPr>
    <p:cSldViewPr snapToGrid="0">
      <p:cViewPr>
        <p:scale>
          <a:sx n="125" d="100"/>
          <a:sy n="125" d="100"/>
        </p:scale>
        <p:origin x="-1072" y="1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C595A-C10C-4B92-B74A-3DAF679ACDDC}" type="datetimeFigureOut">
              <a:rPr lang="en-US" smtClean="0"/>
              <a:t>7/4/2014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3BF32-95C5-430D-BF12-7B51A817B82E}" type="slidenum">
              <a:rPr lang="en-US" smtClean="0"/>
              <a:t>‹Nr.›</a:t>
            </a:fld>
            <a:endParaRPr lang="en-US"/>
          </a:p>
        </p:txBody>
      </p:sp>
    </p:spTree>
    <p:extLst>
      <p:ext uri="{BB962C8B-B14F-4D97-AF65-F5344CB8AC3E}">
        <p14:creationId xmlns:p14="http://schemas.microsoft.com/office/powerpoint/2010/main" val="183837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mctsummit.eu/agend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surveymonkey.com/s/YTMFGD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Disk_storage"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en.wikipedia.org/wiki/Floppy_disk#cite_note-Fletcher-1" TargetMode="External"/><Relationship Id="rId4" Type="http://schemas.openxmlformats.org/officeDocument/2006/relationships/hyperlink" Target="http://en.wikipedia.org/wiki/Magnetic_storag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deploymentresearch.com/Research/tabid/62/EntryId/113/The-Hydration-Kit-for-ConfigMgr-2012-R2-is-available-for-download.aspx"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microsoft.com/en-us/download/details.aspx?id=39982"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gallery.technet.microsoft.com/PowerShell-Deployment-f20bb605"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microsoft.com/web/downloads/platform.aspx" TargetMode="External"/><Relationship Id="rId5" Type="http://schemas.openxmlformats.org/officeDocument/2006/relationships/hyperlink" Target="http://www.rarlab.com/download.htm" TargetMode="External"/><Relationship Id="rId4" Type="http://schemas.openxmlformats.org/officeDocument/2006/relationships/hyperlink" Target="http://blogs.technet.com/b/privatecloud/archive/tags/deployment+trac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4000" smtClean="0"/>
          </a:p>
          <a:p>
            <a:endParaRPr lang="de-DE" sz="4000"/>
          </a:p>
          <a:p>
            <a:pPr algn="ctr"/>
            <a:r>
              <a:rPr lang="de-DE" sz="4000" smtClean="0"/>
              <a:t>MIND THE NOTES PAGES!</a:t>
            </a:r>
            <a:endParaRPr lang="de-DE" sz="4000"/>
          </a:p>
        </p:txBody>
      </p:sp>
      <p:sp>
        <p:nvSpPr>
          <p:cNvPr id="4" name="Foliennummernplatzhalter 3"/>
          <p:cNvSpPr>
            <a:spLocks noGrp="1"/>
          </p:cNvSpPr>
          <p:nvPr>
            <p:ph type="sldNum" sz="quarter" idx="10"/>
          </p:nvPr>
        </p:nvSpPr>
        <p:spPr/>
        <p:txBody>
          <a:bodyPr/>
          <a:lstStyle/>
          <a:p>
            <a:fld id="{9663BF32-95C5-430D-BF12-7B51A817B82E}" type="slidenum">
              <a:rPr lang="en-US" smtClean="0"/>
              <a:t>1</a:t>
            </a:fld>
            <a:endParaRPr lang="en-US"/>
          </a:p>
        </p:txBody>
      </p:sp>
    </p:spTree>
    <p:extLst>
      <p:ext uri="{BB962C8B-B14F-4D97-AF65-F5344CB8AC3E}">
        <p14:creationId xmlns:p14="http://schemas.microsoft.com/office/powerpoint/2010/main" val="3153643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663BF32-95C5-430D-BF12-7B51A817B82E}" type="slidenum">
              <a:rPr lang="en-US" smtClean="0"/>
              <a:t>10</a:t>
            </a:fld>
            <a:endParaRPr lang="en-US"/>
          </a:p>
        </p:txBody>
      </p:sp>
    </p:spTree>
    <p:extLst>
      <p:ext uri="{BB962C8B-B14F-4D97-AF65-F5344CB8AC3E}">
        <p14:creationId xmlns:p14="http://schemas.microsoft.com/office/powerpoint/2010/main" val="4126358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404783"/>
          </a:xfrm>
        </p:spPr>
        <p:txBody>
          <a:bodyPr/>
          <a:lstStyle/>
          <a:p>
            <a:r>
              <a:rPr lang="de-DE" sz="1050" baseline="-25000" smtClean="0">
                <a:latin typeface="Consolas" pitchFamily="49" charset="0"/>
                <a:cs typeface="Consolas" pitchFamily="49" charset="0"/>
              </a:rPr>
              <a:t>Import-Module Hyper-V</a:t>
            </a:r>
            <a:endParaRPr lang="de-DE" sz="1050" baseline="-25000">
              <a:latin typeface="Consolas" pitchFamily="49" charset="0"/>
              <a:cs typeface="Consolas" pitchFamily="49" charset="0"/>
            </a:endParaRPr>
          </a:p>
          <a:p>
            <a:endParaRPr lang="de-DE" sz="1050" baseline="-25000">
              <a:latin typeface="Consolas" pitchFamily="49" charset="0"/>
              <a:cs typeface="Consolas" pitchFamily="49" charset="0"/>
            </a:endParaRPr>
          </a:p>
          <a:p>
            <a:r>
              <a:rPr lang="de-DE" sz="1050" baseline="-25000">
                <a:latin typeface="Consolas" pitchFamily="49" charset="0"/>
                <a:cs typeface="Consolas" pitchFamily="49" charset="0"/>
              </a:rPr>
              <a:t>$vmhost = '.'</a:t>
            </a:r>
          </a:p>
          <a:p>
            <a:r>
              <a:rPr lang="de-DE" sz="1050" baseline="-25000">
                <a:latin typeface="Consolas" pitchFamily="49" charset="0"/>
                <a:cs typeface="Consolas" pitchFamily="49" charset="0"/>
              </a:rPr>
              <a:t>$timestamp = Get-Date -UFormat '%y%m%d'</a:t>
            </a:r>
          </a:p>
          <a:p>
            <a:r>
              <a:rPr lang="de-DE" sz="1050" baseline="-25000">
                <a:latin typeface="Consolas" pitchFamily="49" charset="0"/>
                <a:cs typeface="Consolas" pitchFamily="49" charset="0"/>
              </a:rPr>
              <a:t>$vm = $timestamp + '_' + (Read-Host 'VM name')</a:t>
            </a:r>
          </a:p>
          <a:p>
            <a:r>
              <a:rPr lang="de-DE" sz="1050" baseline="-25000">
                <a:latin typeface="Consolas" pitchFamily="49" charset="0"/>
                <a:cs typeface="Consolas" pitchFamily="49" charset="0"/>
              </a:rPr>
              <a:t>$cpucount = 2					</a:t>
            </a:r>
          </a:p>
          <a:p>
            <a:r>
              <a:rPr lang="de-DE" sz="1050" baseline="-25000">
                <a:latin typeface="Consolas" pitchFamily="49" charset="0"/>
                <a:cs typeface="Consolas" pitchFamily="49" charset="0"/>
              </a:rPr>
              <a:t>$startupram = 4GB</a:t>
            </a:r>
          </a:p>
          <a:p>
            <a:r>
              <a:rPr lang="de-DE" sz="1050" baseline="-25000">
                <a:latin typeface="Consolas" pitchFamily="49" charset="0"/>
                <a:cs typeface="Consolas" pitchFamily="49" charset="0"/>
              </a:rPr>
              <a:t>$vhdzsize = 300GB</a:t>
            </a:r>
          </a:p>
          <a:p>
            <a:r>
              <a:rPr lang="de-DE" sz="1050" baseline="-25000">
                <a:latin typeface="Consolas" pitchFamily="49" charset="0"/>
                <a:cs typeface="Consolas" pitchFamily="49" charset="0"/>
              </a:rPr>
              <a:t>$switch = 'HV_Private2'</a:t>
            </a:r>
          </a:p>
          <a:p>
            <a:r>
              <a:rPr lang="de-DE" sz="1050" baseline="-25000">
                <a:latin typeface="Consolas" pitchFamily="49" charset="0"/>
                <a:cs typeface="Consolas" pitchFamily="49" charset="0"/>
              </a:rPr>
              <a:t>$iso1 = 'C:\depot\iso\HydrationCM2012R2_ADATUM_DE.iso'</a:t>
            </a:r>
          </a:p>
          <a:p>
            <a:r>
              <a:rPr lang="de-DE" sz="1050" baseline="-25000">
                <a:latin typeface="Consolas" pitchFamily="49" charset="0"/>
                <a:cs typeface="Consolas" pitchFamily="49" charset="0"/>
              </a:rPr>
              <a:t> </a:t>
            </a:r>
          </a:p>
          <a:p>
            <a:r>
              <a:rPr lang="de-DE" sz="1050" baseline="-25000">
                <a:latin typeface="Consolas" pitchFamily="49" charset="0"/>
                <a:cs typeface="Consolas" pitchFamily="49" charset="0"/>
              </a:rPr>
              <a:t>New-VM `</a:t>
            </a:r>
          </a:p>
          <a:p>
            <a:r>
              <a:rPr lang="de-DE" sz="1050" baseline="-25000">
                <a:latin typeface="Consolas" pitchFamily="49" charset="0"/>
                <a:cs typeface="Consolas" pitchFamily="49" charset="0"/>
              </a:rPr>
              <a:t>-ComputerName:$vmhost </a:t>
            </a:r>
            <a:r>
              <a:rPr lang="de-DE" sz="1050" baseline="-25000" smtClean="0">
                <a:latin typeface="Consolas" pitchFamily="49" charset="0"/>
                <a:cs typeface="Consolas" pitchFamily="49" charset="0"/>
              </a:rPr>
              <a:t>–</a:t>
            </a:r>
            <a:r>
              <a:rPr lang="de-DE" sz="1050" baseline="-25000">
                <a:latin typeface="Consolas" pitchFamily="49" charset="0"/>
                <a:cs typeface="Consolas" pitchFamily="49" charset="0"/>
              </a:rPr>
              <a:t>Name:$vm </a:t>
            </a:r>
            <a:r>
              <a:rPr lang="de-DE" sz="1050" baseline="-25000" smtClean="0">
                <a:latin typeface="Consolas" pitchFamily="49" charset="0"/>
                <a:cs typeface="Consolas" pitchFamily="49" charset="0"/>
              </a:rPr>
              <a:t>-</a:t>
            </a:r>
            <a:r>
              <a:rPr lang="de-DE" sz="1050" baseline="-25000">
                <a:latin typeface="Consolas" pitchFamily="49" charset="0"/>
                <a:cs typeface="Consolas" pitchFamily="49" charset="0"/>
              </a:rPr>
              <a:t>MemoryStartupBytes:$startupram </a:t>
            </a:r>
            <a:r>
              <a:rPr lang="de-DE" sz="1050" baseline="-25000" smtClean="0">
                <a:latin typeface="Consolas" pitchFamily="49" charset="0"/>
                <a:cs typeface="Consolas" pitchFamily="49" charset="0"/>
              </a:rPr>
              <a:t>-</a:t>
            </a:r>
            <a:r>
              <a:rPr lang="de-DE" sz="1050" baseline="-25000">
                <a:latin typeface="Consolas" pitchFamily="49" charset="0"/>
                <a:cs typeface="Consolas" pitchFamily="49" charset="0"/>
              </a:rPr>
              <a:t>NewVHDPath:"$vm.vhdx" </a:t>
            </a:r>
            <a:r>
              <a:rPr lang="de-DE" sz="1050" baseline="-25000" smtClean="0">
                <a:latin typeface="Consolas" pitchFamily="49" charset="0"/>
                <a:cs typeface="Consolas" pitchFamily="49" charset="0"/>
              </a:rPr>
              <a:t>-</a:t>
            </a:r>
            <a:r>
              <a:rPr lang="de-DE" sz="1050" baseline="-25000">
                <a:latin typeface="Consolas" pitchFamily="49" charset="0"/>
                <a:cs typeface="Consolas" pitchFamily="49" charset="0"/>
              </a:rPr>
              <a:t>NewvhdSizeBytes:$vhdzsize</a:t>
            </a:r>
          </a:p>
          <a:p>
            <a:endParaRPr lang="de-DE" sz="1050" baseline="-25000">
              <a:latin typeface="Consolas" pitchFamily="49" charset="0"/>
              <a:cs typeface="Consolas" pitchFamily="49" charset="0"/>
            </a:endParaRPr>
          </a:p>
          <a:p>
            <a:r>
              <a:rPr lang="de-DE" sz="1050" baseline="-25000">
                <a:latin typeface="Consolas" pitchFamily="49" charset="0"/>
                <a:cs typeface="Consolas" pitchFamily="49" charset="0"/>
              </a:rPr>
              <a:t>Set-VM `</a:t>
            </a:r>
          </a:p>
          <a:p>
            <a:r>
              <a:rPr lang="de-DE" sz="1050" baseline="-25000">
                <a:latin typeface="Consolas" pitchFamily="49" charset="0"/>
                <a:cs typeface="Consolas" pitchFamily="49" charset="0"/>
              </a:rPr>
              <a:t>-ComputerName:$vmhost </a:t>
            </a:r>
            <a:r>
              <a:rPr lang="de-DE" sz="1050" baseline="-25000" smtClean="0">
                <a:latin typeface="Consolas" pitchFamily="49" charset="0"/>
                <a:cs typeface="Consolas" pitchFamily="49" charset="0"/>
              </a:rPr>
              <a:t>–</a:t>
            </a:r>
            <a:r>
              <a:rPr lang="de-DE" sz="1050" baseline="-25000">
                <a:latin typeface="Consolas" pitchFamily="49" charset="0"/>
                <a:cs typeface="Consolas" pitchFamily="49" charset="0"/>
              </a:rPr>
              <a:t>name:$vm </a:t>
            </a:r>
            <a:r>
              <a:rPr lang="de-DE" sz="1050" baseline="-25000" smtClean="0">
                <a:latin typeface="Consolas" pitchFamily="49" charset="0"/>
                <a:cs typeface="Consolas" pitchFamily="49" charset="0"/>
              </a:rPr>
              <a:t>-</a:t>
            </a:r>
            <a:r>
              <a:rPr lang="de-DE" sz="1050" baseline="-25000">
                <a:latin typeface="Consolas" pitchFamily="49" charset="0"/>
                <a:cs typeface="Consolas" pitchFamily="49" charset="0"/>
              </a:rPr>
              <a:t>ProcessorCount:$cpucount </a:t>
            </a:r>
            <a:r>
              <a:rPr lang="de-DE" sz="1050" baseline="-25000" smtClean="0">
                <a:latin typeface="Consolas" pitchFamily="49" charset="0"/>
                <a:cs typeface="Consolas" pitchFamily="49" charset="0"/>
              </a:rPr>
              <a:t>-</a:t>
            </a:r>
            <a:r>
              <a:rPr lang="de-DE" sz="1050" baseline="-25000">
                <a:latin typeface="Consolas" pitchFamily="49" charset="0"/>
                <a:cs typeface="Consolas" pitchFamily="49" charset="0"/>
              </a:rPr>
              <a:t>DynamicMemory </a:t>
            </a:r>
          </a:p>
          <a:p>
            <a:endParaRPr lang="de-DE" sz="1050" baseline="-25000">
              <a:latin typeface="Consolas" pitchFamily="49" charset="0"/>
              <a:cs typeface="Consolas" pitchFamily="49" charset="0"/>
            </a:endParaRPr>
          </a:p>
          <a:p>
            <a:r>
              <a:rPr lang="de-DE" sz="1050" baseline="-25000">
                <a:latin typeface="Consolas" pitchFamily="49" charset="0"/>
                <a:cs typeface="Consolas" pitchFamily="49" charset="0"/>
              </a:rPr>
              <a:t>Set-VMBios `</a:t>
            </a:r>
          </a:p>
          <a:p>
            <a:r>
              <a:rPr lang="de-DE" sz="1050" baseline="-25000">
                <a:latin typeface="Consolas" pitchFamily="49" charset="0"/>
                <a:cs typeface="Consolas" pitchFamily="49" charset="0"/>
              </a:rPr>
              <a:t>-ComputerName:$vmhost </a:t>
            </a:r>
            <a:r>
              <a:rPr lang="de-DE" sz="1050" baseline="-25000" smtClean="0">
                <a:latin typeface="Consolas" pitchFamily="49" charset="0"/>
                <a:cs typeface="Consolas" pitchFamily="49" charset="0"/>
              </a:rPr>
              <a:t>-</a:t>
            </a:r>
            <a:r>
              <a:rPr lang="de-DE" sz="1050" baseline="-25000">
                <a:latin typeface="Consolas" pitchFamily="49" charset="0"/>
                <a:cs typeface="Consolas" pitchFamily="49" charset="0"/>
              </a:rPr>
              <a:t>vmname:$vm </a:t>
            </a:r>
            <a:r>
              <a:rPr lang="de-DE" sz="1050" baseline="-25000" smtClean="0">
                <a:latin typeface="Consolas" pitchFamily="49" charset="0"/>
                <a:cs typeface="Consolas" pitchFamily="49" charset="0"/>
              </a:rPr>
              <a:t>-</a:t>
            </a:r>
            <a:r>
              <a:rPr lang="de-DE" sz="1050" baseline="-25000">
                <a:latin typeface="Consolas" pitchFamily="49" charset="0"/>
                <a:cs typeface="Consolas" pitchFamily="49" charset="0"/>
              </a:rPr>
              <a:t>StartupOrder:@("IDE", "CD", "Floppy", "LegacyNetworkAdapter")</a:t>
            </a:r>
          </a:p>
          <a:p>
            <a:endParaRPr lang="de-DE" sz="1050" baseline="-25000">
              <a:latin typeface="Consolas" pitchFamily="49" charset="0"/>
              <a:cs typeface="Consolas" pitchFamily="49" charset="0"/>
            </a:endParaRPr>
          </a:p>
          <a:p>
            <a:r>
              <a:rPr lang="de-DE" sz="1050" baseline="-25000">
                <a:latin typeface="Consolas" pitchFamily="49" charset="0"/>
                <a:cs typeface="Consolas" pitchFamily="49" charset="0"/>
              </a:rPr>
              <a:t>Connect-VMNetworkAdapter </a:t>
            </a:r>
            <a:r>
              <a:rPr lang="de-DE" sz="1050" baseline="-25000" smtClean="0">
                <a:latin typeface="Consolas" pitchFamily="49" charset="0"/>
                <a:cs typeface="Consolas" pitchFamily="49" charset="0"/>
              </a:rPr>
              <a:t>-</a:t>
            </a:r>
            <a:r>
              <a:rPr lang="de-DE" sz="1050" baseline="-25000">
                <a:latin typeface="Consolas" pitchFamily="49" charset="0"/>
                <a:cs typeface="Consolas" pitchFamily="49" charset="0"/>
              </a:rPr>
              <a:t>ComputerName:$vmhost </a:t>
            </a:r>
            <a:r>
              <a:rPr lang="de-DE" sz="1050" baseline="-25000" smtClean="0">
                <a:latin typeface="Consolas" pitchFamily="49" charset="0"/>
                <a:cs typeface="Consolas" pitchFamily="49" charset="0"/>
              </a:rPr>
              <a:t>-</a:t>
            </a:r>
            <a:r>
              <a:rPr lang="de-DE" sz="1050" baseline="-25000">
                <a:latin typeface="Consolas" pitchFamily="49" charset="0"/>
                <a:cs typeface="Consolas" pitchFamily="49" charset="0"/>
              </a:rPr>
              <a:t>VMName:$vm </a:t>
            </a:r>
            <a:r>
              <a:rPr lang="de-DE" sz="1050" baseline="-25000" smtClean="0">
                <a:latin typeface="Consolas" pitchFamily="49" charset="0"/>
                <a:cs typeface="Consolas" pitchFamily="49" charset="0"/>
              </a:rPr>
              <a:t>–</a:t>
            </a:r>
            <a:r>
              <a:rPr lang="de-DE" sz="1050" baseline="-25000">
                <a:latin typeface="Consolas" pitchFamily="49" charset="0"/>
                <a:cs typeface="Consolas" pitchFamily="49" charset="0"/>
              </a:rPr>
              <a:t>SwitchName:$switch</a:t>
            </a:r>
          </a:p>
          <a:p>
            <a:endParaRPr lang="de-DE" sz="1050" baseline="-25000">
              <a:latin typeface="Consolas" pitchFamily="49" charset="0"/>
              <a:cs typeface="Consolas" pitchFamily="49" charset="0"/>
            </a:endParaRPr>
          </a:p>
          <a:p>
            <a:r>
              <a:rPr lang="de-DE" sz="1050" baseline="-25000">
                <a:latin typeface="Consolas" pitchFamily="49" charset="0"/>
                <a:cs typeface="Consolas" pitchFamily="49" charset="0"/>
              </a:rPr>
              <a:t>if ($iso1) {</a:t>
            </a:r>
          </a:p>
          <a:p>
            <a:r>
              <a:rPr lang="de-DE" sz="1050" baseline="-25000" smtClean="0">
                <a:latin typeface="Consolas" pitchFamily="49" charset="0"/>
                <a:cs typeface="Consolas" pitchFamily="49" charset="0"/>
              </a:rPr>
              <a:t>  Set-VMDvdDrive -</a:t>
            </a:r>
            <a:r>
              <a:rPr lang="de-DE" sz="1050" baseline="-25000">
                <a:latin typeface="Consolas" pitchFamily="49" charset="0"/>
                <a:cs typeface="Consolas" pitchFamily="49" charset="0"/>
              </a:rPr>
              <a:t>ComputerName:$vmhost </a:t>
            </a:r>
            <a:r>
              <a:rPr lang="de-DE" sz="1050" baseline="-25000" smtClean="0">
                <a:latin typeface="Consolas" pitchFamily="49" charset="0"/>
                <a:cs typeface="Consolas" pitchFamily="49" charset="0"/>
              </a:rPr>
              <a:t>–</a:t>
            </a:r>
            <a:r>
              <a:rPr lang="de-DE" sz="1050" baseline="-25000">
                <a:latin typeface="Consolas" pitchFamily="49" charset="0"/>
                <a:cs typeface="Consolas" pitchFamily="49" charset="0"/>
              </a:rPr>
              <a:t>VMName:$vm </a:t>
            </a:r>
            <a:r>
              <a:rPr lang="de-DE" sz="1050" baseline="-25000" smtClean="0">
                <a:latin typeface="Consolas" pitchFamily="49" charset="0"/>
                <a:cs typeface="Consolas" pitchFamily="49" charset="0"/>
              </a:rPr>
              <a:t>-</a:t>
            </a:r>
            <a:r>
              <a:rPr lang="de-DE" sz="1050" baseline="-25000">
                <a:latin typeface="Consolas" pitchFamily="49" charset="0"/>
                <a:cs typeface="Consolas" pitchFamily="49" charset="0"/>
              </a:rPr>
              <a:t>Path:$iso1 </a:t>
            </a:r>
          </a:p>
          <a:p>
            <a:r>
              <a:rPr lang="de-DE" sz="1050" baseline="-25000">
                <a:latin typeface="Consolas" pitchFamily="49" charset="0"/>
                <a:cs typeface="Consolas" pitchFamily="49" charset="0"/>
              </a:rPr>
              <a:t>}</a:t>
            </a:r>
          </a:p>
          <a:p>
            <a:endParaRPr lang="de-DE" sz="1050" baseline="-25000">
              <a:latin typeface="Consolas" pitchFamily="49" charset="0"/>
              <a:cs typeface="Consolas" pitchFamily="49" charset="0"/>
            </a:endParaRPr>
          </a:p>
          <a:p>
            <a:r>
              <a:rPr lang="de-DE" sz="1050" baseline="-25000">
                <a:latin typeface="Consolas" pitchFamily="49" charset="0"/>
                <a:cs typeface="Consolas" pitchFamily="49" charset="0"/>
              </a:rPr>
              <a:t>Start-VM -ComputerName $vmhost -VMName $vm</a:t>
            </a:r>
            <a:endParaRPr lang="nl-NL" sz="1050" baseline="-25000">
              <a:latin typeface="Consolas" pitchFamily="49" charset="0"/>
              <a:cs typeface="Consolas" pitchFamily="49" charset="0"/>
            </a:endParaRPr>
          </a:p>
        </p:txBody>
      </p:sp>
      <p:sp>
        <p:nvSpPr>
          <p:cNvPr id="4" name="Foliennummernplatzhalter 3"/>
          <p:cNvSpPr>
            <a:spLocks noGrp="1"/>
          </p:cNvSpPr>
          <p:nvPr>
            <p:ph type="sldNum" sz="quarter" idx="10"/>
          </p:nvPr>
        </p:nvSpPr>
        <p:spPr/>
        <p:txBody>
          <a:bodyPr/>
          <a:lstStyle/>
          <a:p>
            <a:fld id="{9663BF32-95C5-430D-BF12-7B51A817B82E}" type="slidenum">
              <a:rPr lang="en-US" smtClean="0"/>
              <a:t>11</a:t>
            </a:fld>
            <a:endParaRPr lang="en-US"/>
          </a:p>
        </p:txBody>
      </p:sp>
    </p:spTree>
    <p:extLst>
      <p:ext uri="{BB962C8B-B14F-4D97-AF65-F5344CB8AC3E}">
        <p14:creationId xmlns:p14="http://schemas.microsoft.com/office/powerpoint/2010/main" val="44315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"autounattend.xml" files can be created with the SIM (System Image Manager), which is part of the (previously mentioned) Windows ADK/WADK. </a:t>
            </a:r>
          </a:p>
          <a:p>
            <a:endParaRPr lang="de-DE"/>
          </a:p>
          <a:p>
            <a:r>
              <a:rPr lang="de-DE" smtClean="0"/>
              <a:t>The code above is a small part of a more complete/complex file you will find in the demofiles archive.</a:t>
            </a:r>
          </a:p>
          <a:p>
            <a:endParaRPr lang="de-DE" smtClean="0"/>
          </a:p>
          <a:p>
            <a:r>
              <a:rPr lang="de-DE" b="1" smtClean="0"/>
              <a:t>Automated virtual machine Activation (AVMA):</a:t>
            </a:r>
          </a:p>
          <a:p>
            <a:endParaRPr lang="de-DE"/>
          </a:p>
          <a:p>
            <a:r>
              <a:rPr lang="de-DE" smtClean="0"/>
              <a:t>Mind the example product IDs. The so called AVMA PIDs can be used as a placeholder during deployment. The superior advantage compared to the "generic volume license keys (gVLK)" is the fact that your VMs show up activated, as long as two conditions are met:</a:t>
            </a:r>
          </a:p>
          <a:p>
            <a:r>
              <a:rPr lang="de-DE" smtClean="0"/>
              <a:t>a) WS 2012 R2 Datacenter Edition as Hyper-V host, already activated </a:t>
            </a:r>
          </a:p>
          <a:p>
            <a:r>
              <a:rPr lang="de-DE" smtClean="0"/>
              <a:t>    (the Hyper-V host may also be a KMS client)</a:t>
            </a:r>
          </a:p>
          <a:p>
            <a:r>
              <a:rPr lang="de-DE" smtClean="0"/>
              <a:t>b) WS 2012 R2 as VM</a:t>
            </a:r>
          </a:p>
          <a:p>
            <a:endParaRPr lang="de-DE"/>
          </a:p>
          <a:p>
            <a:r>
              <a:rPr lang="de-DE" b="1" smtClean="0"/>
              <a:t>Reference</a:t>
            </a:r>
            <a:r>
              <a:rPr lang="de-DE" smtClean="0"/>
              <a:t>:</a:t>
            </a:r>
          </a:p>
          <a:p>
            <a:endParaRPr lang="de-DE" smtClean="0"/>
          </a:p>
          <a:p>
            <a:r>
              <a:rPr lang="de-DE"/>
              <a:t>http://blogs.technet.com/b/askcore/archive/2013/11/13/activating-virtual-machines-via-automatic-virtual-machine-activation-in-windows-server-2012-r2.aspx</a:t>
            </a:r>
          </a:p>
        </p:txBody>
      </p:sp>
      <p:sp>
        <p:nvSpPr>
          <p:cNvPr id="4" name="Foliennummernplatzhalter 3"/>
          <p:cNvSpPr>
            <a:spLocks noGrp="1"/>
          </p:cNvSpPr>
          <p:nvPr>
            <p:ph type="sldNum" sz="quarter" idx="10"/>
          </p:nvPr>
        </p:nvSpPr>
        <p:spPr/>
        <p:txBody>
          <a:bodyPr/>
          <a:lstStyle/>
          <a:p>
            <a:fld id="{9663BF32-95C5-430D-BF12-7B51A817B82E}" type="slidenum">
              <a:rPr lang="en-US" smtClean="0"/>
              <a:t>12</a:t>
            </a:fld>
            <a:endParaRPr lang="en-US"/>
          </a:p>
        </p:txBody>
      </p:sp>
    </p:spTree>
    <p:extLst>
      <p:ext uri="{BB962C8B-B14F-4D97-AF65-F5344CB8AC3E}">
        <p14:creationId xmlns:p14="http://schemas.microsoft.com/office/powerpoint/2010/main" val="162695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The example above is strictly intended  as a DEMO. It shows the procedure how to handle the "autounattend.xml" file,  how to grab the computername out of the XML data and how to change it.</a:t>
            </a:r>
          </a:p>
          <a:p>
            <a:endParaRPr lang="de-DE"/>
          </a:p>
          <a:p>
            <a:r>
              <a:rPr lang="de-DE"/>
              <a:t>You find a more complex script attached to this </a:t>
            </a:r>
            <a:r>
              <a:rPr lang="de-DE" smtClean="0"/>
              <a:t>slide: "</a:t>
            </a:r>
            <a:r>
              <a:rPr lang="de-DE"/>
              <a:t>D_CreateISO_from_TemplateFolder.ps1</a:t>
            </a:r>
            <a:r>
              <a:rPr lang="de-DE" smtClean="0"/>
              <a:t>"</a:t>
            </a:r>
            <a:endParaRPr lang="de-DE"/>
          </a:p>
          <a:p>
            <a:endParaRPr lang="de-DE" smtClean="0"/>
          </a:p>
          <a:p>
            <a:r>
              <a:rPr lang="de-DE" smtClean="0"/>
              <a:t>The script allows to change the hostname by script and create ISO files from a "template" folder structure (recursively).</a:t>
            </a:r>
          </a:p>
          <a:p>
            <a:endParaRPr lang="de-DE" smtClean="0"/>
          </a:p>
          <a:p>
            <a:r>
              <a:rPr lang="de-DE" b="1" smtClean="0"/>
              <a:t>Prerequistes</a:t>
            </a:r>
            <a:r>
              <a:rPr lang="de-DE" smtClean="0"/>
              <a:t>: 	# To create ISO files</a:t>
            </a:r>
          </a:p>
          <a:p>
            <a:endParaRPr lang="de-DE" smtClean="0"/>
          </a:p>
          <a:p>
            <a:r>
              <a:rPr lang="de-DE" smtClean="0"/>
              <a:t>OSCDIMG.EXE</a:t>
            </a:r>
          </a:p>
          <a:p>
            <a:r>
              <a:rPr lang="de-DE" smtClean="0"/>
              <a:t>Part of the WADK (mentioned previously)</a:t>
            </a:r>
          </a:p>
          <a:p>
            <a:endParaRPr lang="de-DE"/>
          </a:p>
        </p:txBody>
      </p:sp>
      <p:sp>
        <p:nvSpPr>
          <p:cNvPr id="4" name="Foliennummernplatzhalter 3"/>
          <p:cNvSpPr>
            <a:spLocks noGrp="1"/>
          </p:cNvSpPr>
          <p:nvPr>
            <p:ph type="sldNum" sz="quarter" idx="10"/>
          </p:nvPr>
        </p:nvSpPr>
        <p:spPr/>
        <p:txBody>
          <a:bodyPr/>
          <a:lstStyle/>
          <a:p>
            <a:fld id="{9663BF32-95C5-430D-BF12-7B51A817B82E}" type="slidenum">
              <a:rPr lang="en-US" smtClean="0"/>
              <a:t>13</a:t>
            </a:fld>
            <a:endParaRPr lang="en-US"/>
          </a:p>
        </p:txBody>
      </p:sp>
    </p:spTree>
    <p:extLst>
      <p:ext uri="{BB962C8B-B14F-4D97-AF65-F5344CB8AC3E}">
        <p14:creationId xmlns:p14="http://schemas.microsoft.com/office/powerpoint/2010/main" val="124389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 Example 1: PS-Remoting</a:t>
            </a:r>
            <a:r>
              <a:rPr lang="de-DE" baseline="0" smtClean="0"/>
              <a:t> in workgroups</a:t>
            </a:r>
          </a:p>
          <a:p>
            <a:r>
              <a:rPr lang="de-DE" baseline="0" smtClean="0"/>
              <a:t>Authentication will fail by default in workgroup environments; to enable remoting you have to configure WSMAN on the management system (your own server, where you run the script). </a:t>
            </a:r>
          </a:p>
          <a:p>
            <a:endParaRPr lang="de-DE" baseline="0" smtClean="0"/>
          </a:p>
          <a:p>
            <a:r>
              <a:rPr lang="de-DE" baseline="0" smtClean="0"/>
              <a:t># Example 2: DHCP roque detection</a:t>
            </a:r>
          </a:p>
          <a:p>
            <a:r>
              <a:rPr lang="de-DE" baseline="0" smtClean="0"/>
              <a:t>Without the registry key modified, you must authorize your DHCP server in AD - which is extremly "difficult" if you do not have any AD. </a:t>
            </a:r>
          </a:p>
          <a:p>
            <a:endParaRPr lang="de-DE" smtClean="0"/>
          </a:p>
          <a:p>
            <a:r>
              <a:rPr lang="de-DE" smtClean="0"/>
              <a:t>You can also use</a:t>
            </a:r>
            <a:r>
              <a:rPr lang="de-DE" baseline="0" smtClean="0"/>
              <a:t> this PS command:</a:t>
            </a:r>
            <a:endParaRPr lang="de-DE" smtClean="0"/>
          </a:p>
          <a:p>
            <a:endParaRPr lang="de-DE" smtClean="0"/>
          </a:p>
          <a:p>
            <a:r>
              <a:rPr lang="de-DE" sz="1050" smtClean="0">
                <a:latin typeface="Consolas" pitchFamily="49" charset="0"/>
                <a:cs typeface="Consolas" pitchFamily="49" charset="0"/>
              </a:rPr>
              <a:t>Set-ItemProperty -Path "HKLM:\SYSTEM\CurrentControlSet\Services\`</a:t>
            </a:r>
          </a:p>
          <a:p>
            <a:r>
              <a:rPr lang="de-DE" sz="1050" smtClean="0">
                <a:latin typeface="Consolas" pitchFamily="49" charset="0"/>
                <a:cs typeface="Consolas" pitchFamily="49" charset="0"/>
              </a:rPr>
              <a:t>  DHCPServer\Parameters" -Name DisableRogueDetection -Value 1 -Force</a:t>
            </a:r>
          </a:p>
          <a:p>
            <a:endParaRPr lang="de-DE" smtClean="0"/>
          </a:p>
          <a:p>
            <a:r>
              <a:rPr lang="de-DE" smtClean="0"/>
              <a:t>But the</a:t>
            </a:r>
            <a:r>
              <a:rPr lang="de-DE" baseline="0" smtClean="0"/>
              <a:t> PS command has a disadvantage: it runs only if the path exists. The REG.EXE does not bother, so I prefer the "classic" style. </a:t>
            </a:r>
          </a:p>
          <a:p>
            <a:endParaRPr lang="de-DE" baseline="0" smtClean="0"/>
          </a:p>
          <a:p>
            <a:r>
              <a:rPr lang="de-DE" baseline="0" smtClean="0"/>
              <a:t># Example 5: Chocolatey</a:t>
            </a:r>
          </a:p>
          <a:p>
            <a:r>
              <a:rPr lang="de-DE" baseline="0" smtClean="0"/>
              <a:t>If you do not know, what chocolatey is, you should check their website asap. You will love it:</a:t>
            </a:r>
            <a:r>
              <a:rPr lang="de-DE" smtClean="0"/>
              <a:t> </a:t>
            </a:r>
            <a:r>
              <a:rPr lang="de-DE" baseline="0" smtClean="0"/>
              <a:t>https://chocolatey.org</a:t>
            </a:r>
          </a:p>
          <a:p>
            <a:endParaRPr lang="de-DE"/>
          </a:p>
        </p:txBody>
      </p:sp>
      <p:sp>
        <p:nvSpPr>
          <p:cNvPr id="4" name="Foliennummernplatzhalter 3"/>
          <p:cNvSpPr>
            <a:spLocks noGrp="1"/>
          </p:cNvSpPr>
          <p:nvPr>
            <p:ph type="sldNum" sz="quarter" idx="10"/>
          </p:nvPr>
        </p:nvSpPr>
        <p:spPr/>
        <p:txBody>
          <a:bodyPr/>
          <a:lstStyle/>
          <a:p>
            <a:fld id="{9663BF32-95C5-430D-BF12-7B51A817B82E}" type="slidenum">
              <a:rPr lang="en-US" smtClean="0"/>
              <a:t>14</a:t>
            </a:fld>
            <a:endParaRPr lang="en-US"/>
          </a:p>
        </p:txBody>
      </p:sp>
    </p:spTree>
    <p:extLst>
      <p:ext uri="{BB962C8B-B14F-4D97-AF65-F5344CB8AC3E}">
        <p14:creationId xmlns:p14="http://schemas.microsoft.com/office/powerpoint/2010/main" val="3813241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Your mileage may vary.</a:t>
            </a:r>
          </a:p>
          <a:p>
            <a:endParaRPr lang="de-DE" smtClean="0"/>
          </a:p>
          <a:p>
            <a:r>
              <a:rPr lang="de-DE" smtClean="0"/>
              <a:t>It would be helpful, if you take the time to fill out the evaluation survey:</a:t>
            </a:r>
            <a:endParaRPr lang="de-DE"/>
          </a:p>
          <a:p>
            <a:r>
              <a:rPr lang="de-DE" smtClean="0">
                <a:hlinkClick r:id="rId3"/>
              </a:rPr>
              <a:t>http</a:t>
            </a:r>
            <a:r>
              <a:rPr lang="de-DE">
                <a:hlinkClick r:id="rId3"/>
              </a:rPr>
              <a:t>://mctsummit.eu/agenda</a:t>
            </a:r>
            <a:r>
              <a:rPr lang="de-DE" smtClean="0">
                <a:hlinkClick r:id="rId3"/>
              </a:rPr>
              <a:t>/</a:t>
            </a:r>
            <a:endParaRPr lang="de-DE" smtClean="0"/>
          </a:p>
          <a:p>
            <a:r>
              <a:rPr lang="de-DE" baseline="0" smtClean="0"/>
              <a:t>Click</a:t>
            </a:r>
            <a:r>
              <a:rPr lang="de-DE" smtClean="0"/>
              <a:t> </a:t>
            </a:r>
            <a:r>
              <a:rPr lang="de-DE" smtClean="0"/>
              <a:t>the on the session link, below you find the the survey link. </a:t>
            </a:r>
            <a:endParaRPr lang="de-DE" smtClean="0"/>
          </a:p>
          <a:p>
            <a:endParaRPr lang="de-DE"/>
          </a:p>
          <a:p>
            <a:r>
              <a:rPr lang="de-DE" smtClean="0"/>
              <a:t>Or </a:t>
            </a:r>
            <a:r>
              <a:rPr lang="de-DE" smtClean="0"/>
              <a:t>directly:</a:t>
            </a:r>
          </a:p>
          <a:p>
            <a:r>
              <a:rPr lang="de-DE">
                <a:hlinkClick r:id="rId4"/>
              </a:rPr>
              <a:t>https://</a:t>
            </a:r>
            <a:r>
              <a:rPr lang="de-DE" smtClean="0">
                <a:hlinkClick r:id="rId4"/>
              </a:rPr>
              <a:t>www.surveymonkey.com/s/YTMFGDY</a:t>
            </a:r>
            <a:endParaRPr lang="de-DE" smtClean="0"/>
          </a:p>
          <a:p>
            <a:endParaRPr lang="de-DE" smtClean="0"/>
          </a:p>
          <a:p>
            <a:r>
              <a:rPr lang="de-DE" smtClean="0"/>
              <a:t>Any other feedback is also very welcome!</a:t>
            </a:r>
          </a:p>
          <a:p>
            <a:endParaRPr lang="de-DE"/>
          </a:p>
          <a:p>
            <a:r>
              <a:rPr lang="de-DE"/>
              <a:t>Thanks for your interest. </a:t>
            </a:r>
          </a:p>
          <a:p>
            <a:r>
              <a:rPr lang="de-DE" smtClean="0"/>
              <a:t>Thorsten</a:t>
            </a:r>
            <a:endParaRPr lang="de-DE"/>
          </a:p>
        </p:txBody>
      </p:sp>
      <p:sp>
        <p:nvSpPr>
          <p:cNvPr id="4" name="Foliennummernplatzhalter 3"/>
          <p:cNvSpPr>
            <a:spLocks noGrp="1"/>
          </p:cNvSpPr>
          <p:nvPr>
            <p:ph type="sldNum" sz="quarter" idx="10"/>
          </p:nvPr>
        </p:nvSpPr>
        <p:spPr/>
        <p:txBody>
          <a:bodyPr/>
          <a:lstStyle/>
          <a:p>
            <a:fld id="{9663BF32-95C5-430D-BF12-7B51A817B82E}" type="slidenum">
              <a:rPr lang="en-US" smtClean="0"/>
              <a:t>15</a:t>
            </a:fld>
            <a:endParaRPr lang="en-US"/>
          </a:p>
        </p:txBody>
      </p:sp>
    </p:spTree>
    <p:extLst>
      <p:ext uri="{BB962C8B-B14F-4D97-AF65-F5344CB8AC3E}">
        <p14:creationId xmlns:p14="http://schemas.microsoft.com/office/powerpoint/2010/main" val="84742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663BF32-95C5-430D-BF12-7B51A817B82E}" type="slidenum">
              <a:rPr lang="en-US" smtClean="0"/>
              <a:t>2</a:t>
            </a:fld>
            <a:endParaRPr lang="en-US"/>
          </a:p>
        </p:txBody>
      </p:sp>
    </p:spTree>
    <p:extLst>
      <p:ext uri="{BB962C8B-B14F-4D97-AF65-F5344CB8AC3E}">
        <p14:creationId xmlns:p14="http://schemas.microsoft.com/office/powerpoint/2010/main" val="184352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t>Session Description:</a:t>
            </a:r>
          </a:p>
          <a:p>
            <a:r>
              <a:rPr lang="en-US"/>
              <a:t>It’s a permanent challenge to deploy test environments in a constantly evolving IT landscape. If you advance from pre-configured MOC-VMs, you win a lot, but there is plenty of work to do</a:t>
            </a:r>
            <a:r>
              <a:rPr lang="en-US" smtClean="0"/>
              <a:t>.</a:t>
            </a:r>
          </a:p>
          <a:p>
            <a:endParaRPr lang="en-US"/>
          </a:p>
          <a:p>
            <a:r>
              <a:rPr lang="en-US"/>
              <a:t>In this talk we will see three different approaches to accept these challenges: I’ll introduce you to the famous “Hydration Kits” (based on MDT), the “PowerShell Deployment Toolkit (PDT)” by Rob Willis (MSFT) and I’ll show how to develop your own toolkit, based on my personal experience with unattended files, PowerShell scripts and -of course- Hyper-V as the virtualization backend</a:t>
            </a:r>
            <a:r>
              <a:rPr lang="en-US" smtClean="0"/>
              <a:t>.</a:t>
            </a:r>
          </a:p>
          <a:p>
            <a:endParaRPr lang="en-US"/>
          </a:p>
          <a:p>
            <a:r>
              <a:rPr lang="en-US"/>
              <a:t>It’s a challenge to deploy complex environments without a sophisticated server infrastructure (such as WDS, SCCM etc.). As an MCT you cannot rely on these tools, ’cause you simply don’t have them in place, when you need them.</a:t>
            </a:r>
          </a:p>
          <a:p>
            <a:r>
              <a:rPr lang="en-US"/>
              <a:t>This talk will highlight a broad variety of techniques, from the creation of basic unattended files and “run once” scripts, to the complex deployment of the complete System Center 2012 (R2) suite. </a:t>
            </a:r>
            <a:endParaRPr lang="en-US" smtClean="0"/>
          </a:p>
          <a:p>
            <a:endParaRPr lang="en-US"/>
          </a:p>
          <a:p>
            <a:r>
              <a:rPr lang="en-US"/>
              <a:t>Session Level: 300</a:t>
            </a:r>
          </a:p>
          <a:p>
            <a:endParaRPr lang="de-DE"/>
          </a:p>
        </p:txBody>
      </p:sp>
      <p:sp>
        <p:nvSpPr>
          <p:cNvPr id="4" name="Foliennummernplatzhalter 3"/>
          <p:cNvSpPr>
            <a:spLocks noGrp="1"/>
          </p:cNvSpPr>
          <p:nvPr>
            <p:ph type="sldNum" sz="quarter" idx="10"/>
          </p:nvPr>
        </p:nvSpPr>
        <p:spPr/>
        <p:txBody>
          <a:bodyPr/>
          <a:lstStyle/>
          <a:p>
            <a:fld id="{9663BF32-95C5-430D-BF12-7B51A817B82E}" type="slidenum">
              <a:rPr lang="en-US" smtClean="0"/>
              <a:t>3</a:t>
            </a:fld>
            <a:endParaRPr lang="en-US"/>
          </a:p>
        </p:txBody>
      </p:sp>
    </p:spTree>
    <p:extLst>
      <p:ext uri="{BB962C8B-B14F-4D97-AF65-F5344CB8AC3E}">
        <p14:creationId xmlns:p14="http://schemas.microsoft.com/office/powerpoint/2010/main" val="407640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t>Session Description:</a:t>
            </a:r>
          </a:p>
          <a:p>
            <a:r>
              <a:rPr lang="en-US"/>
              <a:t>It’s a permanent challenge to deploy test environments in a constantly evolving IT landscape. If you advance from pre-configured MOC-VMs, you win a lot, but there is plenty of work to do</a:t>
            </a:r>
            <a:r>
              <a:rPr lang="en-US" smtClean="0"/>
              <a:t>.</a:t>
            </a:r>
          </a:p>
          <a:p>
            <a:endParaRPr lang="en-US"/>
          </a:p>
          <a:p>
            <a:r>
              <a:rPr lang="en-US"/>
              <a:t>In this talk we will see three different approaches to accept these challenges: I’ll introduce you to the famous “Hydration Kits” (based on MDT), the “PowerShell Deployment Toolkit (PDT)” by Rob Willis (MSFT) and I’ll show how to develop your own toolkit, based on my personal experience with unattended files, PowerShell scripts and -of course- Hyper-V as the virtualization backend</a:t>
            </a:r>
            <a:r>
              <a:rPr lang="en-US" smtClean="0"/>
              <a:t>.</a:t>
            </a:r>
          </a:p>
          <a:p>
            <a:endParaRPr lang="en-US"/>
          </a:p>
          <a:p>
            <a:r>
              <a:rPr lang="en-US"/>
              <a:t>It’s a challenge to deploy complex environments without a sophisticated server infrastructure (such as WDS, SCCM etc.). As an MCT you cannot rely on these tools, ’cause you simply don’t have them in place, when you need them.</a:t>
            </a:r>
          </a:p>
          <a:p>
            <a:r>
              <a:rPr lang="en-US"/>
              <a:t>This talk will highlight a broad variety of techniques, from the creation of basic unattended files and “run once” scripts, to the complex deployment of the complete System Center 2012 (R2) suite. </a:t>
            </a:r>
            <a:endParaRPr lang="en-US" smtClean="0"/>
          </a:p>
          <a:p>
            <a:endParaRPr lang="en-US"/>
          </a:p>
          <a:p>
            <a:r>
              <a:rPr lang="en-US"/>
              <a:t>Session Level: 300</a:t>
            </a:r>
          </a:p>
          <a:p>
            <a:endParaRPr lang="de-DE"/>
          </a:p>
        </p:txBody>
      </p:sp>
      <p:sp>
        <p:nvSpPr>
          <p:cNvPr id="4" name="Foliennummernplatzhalter 3"/>
          <p:cNvSpPr>
            <a:spLocks noGrp="1"/>
          </p:cNvSpPr>
          <p:nvPr>
            <p:ph type="sldNum" sz="quarter" idx="10"/>
          </p:nvPr>
        </p:nvSpPr>
        <p:spPr/>
        <p:txBody>
          <a:bodyPr/>
          <a:lstStyle/>
          <a:p>
            <a:fld id="{9663BF32-95C5-430D-BF12-7B51A817B82E}" type="slidenum">
              <a:rPr lang="en-US" smtClean="0"/>
              <a:t>4</a:t>
            </a:fld>
            <a:endParaRPr lang="en-US"/>
          </a:p>
        </p:txBody>
      </p:sp>
    </p:spTree>
    <p:extLst>
      <p:ext uri="{BB962C8B-B14F-4D97-AF65-F5344CB8AC3E}">
        <p14:creationId xmlns:p14="http://schemas.microsoft.com/office/powerpoint/2010/main" val="407640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A </a:t>
            </a:r>
            <a:r>
              <a:rPr lang="en-US" b="1"/>
              <a:t>floppy disk</a:t>
            </a:r>
            <a:r>
              <a:rPr lang="en-US"/>
              <a:t>, or </a:t>
            </a:r>
            <a:r>
              <a:rPr lang="en-US" b="1"/>
              <a:t>diskette</a:t>
            </a:r>
            <a:r>
              <a:rPr lang="en-US"/>
              <a:t>, is a </a:t>
            </a:r>
            <a:r>
              <a:rPr lang="en-US">
                <a:hlinkClick r:id="rId3" tooltip="Disk storage"/>
              </a:rPr>
              <a:t>disk storage</a:t>
            </a:r>
            <a:r>
              <a:rPr lang="en-US"/>
              <a:t> medium composed of a disk of thin and flexible </a:t>
            </a:r>
            <a:r>
              <a:rPr lang="en-US">
                <a:hlinkClick r:id="rId4" tooltip="Magnetic storage"/>
              </a:rPr>
              <a:t>magnetic storage</a:t>
            </a:r>
            <a:r>
              <a:rPr lang="en-US"/>
              <a:t> medium, sealed in a rectangular plastic carrier lined with fabric that removes dust particles. Floppy disks are read and written by a </a:t>
            </a:r>
            <a:r>
              <a:rPr lang="en-US" b="1"/>
              <a:t>floppy disk drive</a:t>
            </a:r>
            <a:r>
              <a:rPr lang="en-US"/>
              <a:t> (FDD).</a:t>
            </a:r>
          </a:p>
          <a:p>
            <a:r>
              <a:rPr lang="en-US"/>
              <a:t>Floppy disks, initially as 8-inch (200 mm) media and later in 5¼-inch (133 mm) and 3½-inch (90 mm) sizes, were a ubiquitous form of data storage and exchange from the mid-1970s well into the 2000s.</a:t>
            </a:r>
            <a:r>
              <a:rPr lang="en-US" baseline="30000">
                <a:hlinkClick r:id="rId5"/>
              </a:rPr>
              <a:t>[1]</a:t>
            </a:r>
            <a:endParaRPr lang="en-US"/>
          </a:p>
          <a:p>
            <a:endParaRPr lang="de-DE" smtClean="0"/>
          </a:p>
          <a:p>
            <a:r>
              <a:rPr lang="de-DE" b="1" smtClean="0"/>
              <a:t>Reference</a:t>
            </a:r>
            <a:r>
              <a:rPr lang="de-DE" smtClean="0"/>
              <a:t>:</a:t>
            </a:r>
          </a:p>
          <a:p>
            <a:r>
              <a:rPr lang="de-DE"/>
              <a:t>http://en.wikipedia.org/wiki/Floppy_disk</a:t>
            </a:r>
          </a:p>
        </p:txBody>
      </p:sp>
      <p:sp>
        <p:nvSpPr>
          <p:cNvPr id="4" name="Foliennummernplatzhalter 3"/>
          <p:cNvSpPr>
            <a:spLocks noGrp="1"/>
          </p:cNvSpPr>
          <p:nvPr>
            <p:ph type="sldNum" sz="quarter" idx="10"/>
          </p:nvPr>
        </p:nvSpPr>
        <p:spPr/>
        <p:txBody>
          <a:bodyPr/>
          <a:lstStyle/>
          <a:p>
            <a:fld id="{9663BF32-95C5-430D-BF12-7B51A817B82E}" type="slidenum">
              <a:rPr lang="en-US" smtClean="0"/>
              <a:t>5</a:t>
            </a:fld>
            <a:endParaRPr lang="en-US"/>
          </a:p>
        </p:txBody>
      </p:sp>
    </p:spTree>
    <p:extLst>
      <p:ext uri="{BB962C8B-B14F-4D97-AF65-F5344CB8AC3E}">
        <p14:creationId xmlns:p14="http://schemas.microsoft.com/office/powerpoint/2010/main" val="197587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These cities have been traditionally used by the MOC environment. The cities relate to 3 digits domain name, e.g. "van.contoso.com</a:t>
            </a:r>
            <a:r>
              <a:rPr lang="de-DE"/>
              <a:t>"</a:t>
            </a:r>
            <a:r>
              <a:rPr lang="de-DE" smtClean="0"/>
              <a:t>,  </a:t>
            </a:r>
            <a:r>
              <a:rPr lang="de-DE"/>
              <a:t>"</a:t>
            </a:r>
            <a:r>
              <a:rPr lang="de-DE" smtClean="0"/>
              <a:t>den.contoso.com</a:t>
            </a:r>
            <a:r>
              <a:rPr lang="de-DE"/>
              <a:t>"</a:t>
            </a:r>
            <a:r>
              <a:rPr lang="de-DE" smtClean="0"/>
              <a:t>.</a:t>
            </a:r>
            <a:endParaRPr lang="de-DE"/>
          </a:p>
        </p:txBody>
      </p:sp>
      <p:sp>
        <p:nvSpPr>
          <p:cNvPr id="4" name="Foliennummernplatzhalter 3"/>
          <p:cNvSpPr>
            <a:spLocks noGrp="1"/>
          </p:cNvSpPr>
          <p:nvPr>
            <p:ph type="sldNum" sz="quarter" idx="10"/>
          </p:nvPr>
        </p:nvSpPr>
        <p:spPr/>
        <p:txBody>
          <a:bodyPr/>
          <a:lstStyle/>
          <a:p>
            <a:fld id="{9663BF32-95C5-430D-BF12-7B51A817B82E}" type="slidenum">
              <a:rPr lang="en-US" smtClean="0"/>
              <a:t>6</a:t>
            </a:fld>
            <a:endParaRPr lang="en-US"/>
          </a:p>
        </p:txBody>
      </p:sp>
    </p:spTree>
    <p:extLst>
      <p:ext uri="{BB962C8B-B14F-4D97-AF65-F5344CB8AC3E}">
        <p14:creationId xmlns:p14="http://schemas.microsoft.com/office/powerpoint/2010/main" val="13145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The term "hydration kit" relates to a family of deployment solutions  based on WADK, MDT and additional scripts. </a:t>
            </a:r>
          </a:p>
          <a:p>
            <a:endParaRPr lang="de-DE"/>
          </a:p>
          <a:p>
            <a:r>
              <a:rPr lang="de-DE"/>
              <a:t>The current example </a:t>
            </a:r>
            <a:r>
              <a:rPr lang="de-DE" smtClean="0"/>
              <a:t>is called "</a:t>
            </a:r>
            <a:r>
              <a:rPr lang="en-US" smtClean="0"/>
              <a:t>The </a:t>
            </a:r>
            <a:r>
              <a:rPr lang="en-US"/>
              <a:t>Hydration Kit for ConfigMgr 2012 </a:t>
            </a:r>
            <a:r>
              <a:rPr lang="en-US" smtClean="0"/>
              <a:t>R2", </a:t>
            </a:r>
            <a:r>
              <a:rPr lang="en-US" smtClean="0"/>
              <a:t>was </a:t>
            </a:r>
            <a:r>
              <a:rPr lang="en-US" smtClean="0"/>
              <a:t>created by </a:t>
            </a:r>
            <a:r>
              <a:rPr lang="de-DE" smtClean="0"/>
              <a:t>(the famous!) Johan Arwidmark:</a:t>
            </a:r>
            <a:endParaRPr lang="de-DE"/>
          </a:p>
          <a:p>
            <a:r>
              <a:rPr lang="de-DE" smtClean="0">
                <a:hlinkClick r:id="rId3"/>
              </a:rPr>
              <a:t>http</a:t>
            </a:r>
            <a:r>
              <a:rPr lang="de-DE">
                <a:hlinkClick r:id="rId3"/>
              </a:rPr>
              <a:t>://</a:t>
            </a:r>
            <a:r>
              <a:rPr lang="de-DE" smtClean="0">
                <a:hlinkClick r:id="rId3"/>
              </a:rPr>
              <a:t>www.deploymentresearch.com/Research/tabid/62/EntryId/113/The-Hydration-Kit-for-ConfigMgr-2012-R2-is-available-for-download.aspx</a:t>
            </a:r>
            <a:endParaRPr lang="de-DE" smtClean="0"/>
          </a:p>
          <a:p>
            <a:endParaRPr lang="de-DE" smtClean="0"/>
          </a:p>
          <a:p>
            <a:r>
              <a:rPr lang="de-DE" smtClean="0"/>
              <a:t>Johan has detailled instructions on howto use the kit on his website (link above).</a:t>
            </a:r>
          </a:p>
          <a:p>
            <a:endParaRPr lang="de-DE" smtClean="0"/>
          </a:p>
          <a:p>
            <a:endParaRPr lang="de-DE"/>
          </a:p>
          <a:p>
            <a:r>
              <a:rPr lang="de-DE" b="1" smtClean="0"/>
              <a:t>Prerequisites</a:t>
            </a:r>
            <a:r>
              <a:rPr lang="de-DE" smtClean="0"/>
              <a:t>:</a:t>
            </a:r>
          </a:p>
          <a:p>
            <a:endParaRPr lang="de-DE" smtClean="0"/>
          </a:p>
          <a:p>
            <a:r>
              <a:rPr lang="de-DE" smtClean="0"/>
              <a:t>a) WADK 8.1</a:t>
            </a:r>
          </a:p>
          <a:p>
            <a:r>
              <a:rPr lang="en-US"/>
              <a:t>Windows Assessment and Deployment Kit (Windows ADK</a:t>
            </a:r>
            <a:r>
              <a:rPr lang="en-US" smtClean="0"/>
              <a:t>)</a:t>
            </a:r>
            <a:endParaRPr lang="de-DE"/>
          </a:p>
          <a:p>
            <a:r>
              <a:rPr lang="de-DE">
                <a:hlinkClick r:id="rId4"/>
              </a:rPr>
              <a:t>http://</a:t>
            </a:r>
            <a:r>
              <a:rPr lang="de-DE" smtClean="0">
                <a:hlinkClick r:id="rId4"/>
              </a:rPr>
              <a:t>www.microsoft.com/en-us/download/details.aspx?id=39982</a:t>
            </a:r>
            <a:endParaRPr lang="de-DE" smtClean="0"/>
          </a:p>
          <a:p>
            <a:endParaRPr lang="de-DE"/>
          </a:p>
          <a:p>
            <a:r>
              <a:rPr lang="de-DE" smtClean="0"/>
              <a:t>b) MDT 2013</a:t>
            </a:r>
          </a:p>
          <a:p>
            <a:r>
              <a:rPr lang="de-DE"/>
              <a:t>http://www.microsoft.com/en-us/download/details.aspx?id=40796</a:t>
            </a:r>
          </a:p>
        </p:txBody>
      </p:sp>
      <p:sp>
        <p:nvSpPr>
          <p:cNvPr id="4" name="Foliennummernplatzhalter 3"/>
          <p:cNvSpPr>
            <a:spLocks noGrp="1"/>
          </p:cNvSpPr>
          <p:nvPr>
            <p:ph type="sldNum" sz="quarter" idx="10"/>
          </p:nvPr>
        </p:nvSpPr>
        <p:spPr/>
        <p:txBody>
          <a:bodyPr/>
          <a:lstStyle/>
          <a:p>
            <a:fld id="{9663BF32-95C5-430D-BF12-7B51A817B82E}" type="slidenum">
              <a:rPr lang="en-US" smtClean="0"/>
              <a:t>7</a:t>
            </a:fld>
            <a:endParaRPr lang="en-US"/>
          </a:p>
        </p:txBody>
      </p:sp>
    </p:spTree>
    <p:extLst>
      <p:ext uri="{BB962C8B-B14F-4D97-AF65-F5344CB8AC3E}">
        <p14:creationId xmlns:p14="http://schemas.microsoft.com/office/powerpoint/2010/main" val="2772880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The PDT is a set of PowerShell scripts developed by Rob Willis, a Microsoft employee who was formerly in charge of developing the "Unified installer" the for System Center product familiy. </a:t>
            </a:r>
          </a:p>
          <a:p>
            <a:endParaRPr lang="de-DE"/>
          </a:p>
          <a:p>
            <a:r>
              <a:rPr lang="de-DE" smtClean="0"/>
              <a:t>The PDT targets (primarily) the complete lab setup of all the different System Center products. It's capable of deploying the software on different machines. You have the choice between deploying into an existing environment (may or may not be virtualized), or a complete "from scratch" virtual lab deployment.</a:t>
            </a:r>
            <a:endParaRPr lang="de-DE"/>
          </a:p>
          <a:p>
            <a:endParaRPr lang="en-US" smtClean="0"/>
          </a:p>
          <a:p>
            <a:r>
              <a:rPr lang="en-US" smtClean="0"/>
              <a:t>PDT </a:t>
            </a:r>
            <a:r>
              <a:rPr lang="en-US"/>
              <a:t>Download (Scripts only):</a:t>
            </a:r>
          </a:p>
          <a:p>
            <a:r>
              <a:rPr lang="en-US">
                <a:hlinkClick r:id="rId3"/>
              </a:rPr>
              <a:t>http://</a:t>
            </a:r>
            <a:r>
              <a:rPr lang="en-US" smtClean="0">
                <a:hlinkClick r:id="rId3"/>
              </a:rPr>
              <a:t>gallery.technet.microsoft.com/PowerShell-Deployment-f20bb605</a:t>
            </a:r>
            <a:endParaRPr lang="en-US" smtClean="0"/>
          </a:p>
          <a:p>
            <a:endParaRPr lang="en-US"/>
          </a:p>
          <a:p>
            <a:r>
              <a:rPr lang="en-US" smtClean="0"/>
              <a:t>PDT </a:t>
            </a:r>
            <a:r>
              <a:rPr lang="en-US"/>
              <a:t>"Documentation":</a:t>
            </a:r>
          </a:p>
          <a:p>
            <a:r>
              <a:rPr lang="en-US">
                <a:hlinkClick r:id="rId4"/>
              </a:rPr>
              <a:t>http://blogs.technet.com/b/privatecloud/archive/tags/deployment+track</a:t>
            </a:r>
            <a:r>
              <a:rPr lang="en-US" smtClean="0">
                <a:hlinkClick r:id="rId4"/>
              </a:rPr>
              <a:t>/</a:t>
            </a:r>
            <a:endParaRPr lang="en-US" smtClean="0"/>
          </a:p>
          <a:p>
            <a:endParaRPr lang="en-US" smtClean="0"/>
          </a:p>
          <a:p>
            <a:r>
              <a:rPr lang="en-US" b="1" smtClean="0"/>
              <a:t>Prerequistes</a:t>
            </a:r>
            <a:r>
              <a:rPr lang="en-US" smtClean="0"/>
              <a:t>:</a:t>
            </a:r>
          </a:p>
          <a:p>
            <a:endParaRPr lang="en-US" smtClean="0"/>
          </a:p>
          <a:p>
            <a:r>
              <a:rPr lang="en-US" smtClean="0"/>
              <a:t>a) WinRAR</a:t>
            </a:r>
          </a:p>
          <a:p>
            <a:r>
              <a:rPr lang="en-US">
                <a:hlinkClick r:id="rId5"/>
              </a:rPr>
              <a:t>http://</a:t>
            </a:r>
            <a:r>
              <a:rPr lang="en-US" smtClean="0">
                <a:hlinkClick r:id="rId5"/>
              </a:rPr>
              <a:t>www.rarlab.com/download.htm</a:t>
            </a:r>
            <a:endParaRPr lang="en-US" smtClean="0"/>
          </a:p>
          <a:p>
            <a:endParaRPr lang="en-US"/>
          </a:p>
          <a:p>
            <a:r>
              <a:rPr lang="en-US" smtClean="0"/>
              <a:t>b ) WPI (Windows platform installer) # optional</a:t>
            </a:r>
          </a:p>
          <a:p>
            <a:r>
              <a:rPr lang="en-US">
                <a:hlinkClick r:id="rId6"/>
              </a:rPr>
              <a:t>http://</a:t>
            </a:r>
            <a:r>
              <a:rPr lang="en-US" smtClean="0">
                <a:hlinkClick r:id="rId6"/>
              </a:rPr>
              <a:t>www.microsoft.com/web/downloads/platform.aspx</a:t>
            </a:r>
            <a:endParaRPr lang="en-US" smtClean="0"/>
          </a:p>
          <a:p>
            <a:endParaRPr lang="en-US"/>
          </a:p>
          <a:p>
            <a:endParaRPr lang="en-US"/>
          </a:p>
          <a:p>
            <a:endParaRPr lang="de-DE"/>
          </a:p>
        </p:txBody>
      </p:sp>
      <p:sp>
        <p:nvSpPr>
          <p:cNvPr id="4" name="Foliennummernplatzhalter 3"/>
          <p:cNvSpPr>
            <a:spLocks noGrp="1"/>
          </p:cNvSpPr>
          <p:nvPr>
            <p:ph type="sldNum" sz="quarter" idx="10"/>
          </p:nvPr>
        </p:nvSpPr>
        <p:spPr/>
        <p:txBody>
          <a:bodyPr/>
          <a:lstStyle/>
          <a:p>
            <a:fld id="{9663BF32-95C5-430D-BF12-7B51A817B82E}" type="slidenum">
              <a:rPr lang="en-US" smtClean="0"/>
              <a:t>8</a:t>
            </a:fld>
            <a:endParaRPr lang="en-US"/>
          </a:p>
        </p:txBody>
      </p:sp>
    </p:spTree>
    <p:extLst>
      <p:ext uri="{BB962C8B-B14F-4D97-AF65-F5344CB8AC3E}">
        <p14:creationId xmlns:p14="http://schemas.microsoft.com/office/powerpoint/2010/main" val="128225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smtClean="0"/>
              <a:t>Useful tools</a:t>
            </a:r>
            <a:r>
              <a:rPr lang="de-DE" smtClean="0"/>
              <a:t>:</a:t>
            </a:r>
          </a:p>
          <a:p>
            <a:endParaRPr lang="de-DE"/>
          </a:p>
          <a:p>
            <a:r>
              <a:rPr lang="de-DE" smtClean="0"/>
              <a:t>a) All of the previously mentioned solutions: Hydration kits, PDT, …</a:t>
            </a:r>
          </a:p>
          <a:p>
            <a:r>
              <a:rPr lang="de-DE" smtClean="0"/>
              <a:t>b) WADK, including  SIM (System Image Manager)</a:t>
            </a:r>
          </a:p>
          <a:p>
            <a:r>
              <a:rPr lang="de-DE" smtClean="0"/>
              <a:t>c) PowerShell</a:t>
            </a:r>
          </a:p>
          <a:p>
            <a:r>
              <a:rPr lang="de-DE"/>
              <a:t>d) </a:t>
            </a:r>
            <a:r>
              <a:rPr lang="de-DE" smtClean="0"/>
              <a:t>Chocolatey (https</a:t>
            </a:r>
            <a:r>
              <a:rPr lang="de-DE"/>
              <a:t>://chocolatey.org</a:t>
            </a:r>
            <a:r>
              <a:rPr lang="de-DE" smtClean="0"/>
              <a:t>/)</a:t>
            </a:r>
          </a:p>
          <a:p>
            <a:r>
              <a:rPr lang="de-DE" smtClean="0"/>
              <a:t>e) The internet</a:t>
            </a:r>
            <a:endParaRPr lang="de-DE"/>
          </a:p>
        </p:txBody>
      </p:sp>
      <p:sp>
        <p:nvSpPr>
          <p:cNvPr id="4" name="Foliennummernplatzhalter 3"/>
          <p:cNvSpPr>
            <a:spLocks noGrp="1"/>
          </p:cNvSpPr>
          <p:nvPr>
            <p:ph type="sldNum" sz="quarter" idx="10"/>
          </p:nvPr>
        </p:nvSpPr>
        <p:spPr/>
        <p:txBody>
          <a:bodyPr/>
          <a:lstStyle/>
          <a:p>
            <a:fld id="{9663BF32-95C5-430D-BF12-7B51A817B82E}" type="slidenum">
              <a:rPr lang="en-US" smtClean="0"/>
              <a:t>9</a:t>
            </a:fld>
            <a:endParaRPr lang="en-US"/>
          </a:p>
        </p:txBody>
      </p:sp>
    </p:spTree>
    <p:extLst>
      <p:ext uri="{BB962C8B-B14F-4D97-AF65-F5344CB8AC3E}">
        <p14:creationId xmlns:p14="http://schemas.microsoft.com/office/powerpoint/2010/main" val="1531040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jpg"/><Relationship Id="rId5" Type="http://schemas.openxmlformats.org/officeDocument/2006/relationships/image" Target="../media/image5.png"/><Relationship Id="rId10" Type="http://schemas.openxmlformats.org/officeDocument/2006/relationships/image" Target="../media/image11.jpg"/><Relationship Id="rId4" Type="http://schemas.openxmlformats.org/officeDocument/2006/relationships/image" Target="../media/image6.png"/><Relationship Id="rId9"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9808" y="4235753"/>
            <a:ext cx="3077108" cy="276940"/>
          </a:xfrm>
          <a:prstGeom prst="rect">
            <a:avLst/>
          </a:prstGeom>
        </p:spPr>
      </p:pic>
      <p:sp>
        <p:nvSpPr>
          <p:cNvPr id="9" name="Rectangle 8"/>
          <p:cNvSpPr/>
          <p:nvPr/>
        </p:nvSpPr>
        <p:spPr>
          <a:xfrm>
            <a:off x="0" y="2590078"/>
            <a:ext cx="8968085"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9807" y="2590078"/>
            <a:ext cx="3077109" cy="1660332"/>
          </a:xfrm>
          <a:prstGeom prst="rect">
            <a:avLst/>
          </a:prstGeom>
          <a:solidFill>
            <a:srgbClr val="0028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defRPr lang="de-DE" sz="1050" kern="1200" dirty="0" smtClean="0">
                <a:solidFill>
                  <a:schemeClr val="bg1"/>
                </a:solidFill>
                <a:latin typeface="+mn-lt"/>
                <a:ea typeface="+mn-ea"/>
                <a:cs typeface="+mn-cs"/>
              </a:defRPr>
            </a:lvl1pPr>
          </a:lstStyle>
          <a:p>
            <a:r>
              <a:rPr lang="de-DE" smtClean="0"/>
              <a:t>July 3-5, 2014</a:t>
            </a:r>
            <a:endParaRPr lang="de-DE"/>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3056" y="2940712"/>
            <a:ext cx="1114425" cy="952500"/>
          </a:xfrm>
          <a:prstGeom prst="rect">
            <a:avLst/>
          </a:prstGeom>
        </p:spPr>
      </p:pic>
      <p:sp>
        <p:nvSpPr>
          <p:cNvPr id="12" name="Title 1"/>
          <p:cNvSpPr>
            <a:spLocks noGrp="1"/>
          </p:cNvSpPr>
          <p:nvPr>
            <p:ph type="ctrTitle"/>
          </p:nvPr>
        </p:nvSpPr>
        <p:spPr>
          <a:xfrm>
            <a:off x="680322" y="2733709"/>
            <a:ext cx="8144134" cy="1373070"/>
          </a:xfrm>
        </p:spPr>
        <p:txBody>
          <a:bodyPr/>
          <a:lstStyle/>
          <a:p>
            <a:r>
              <a:rPr lang="de-DE" smtClean="0"/>
              <a:t>Titelmasterformat durch Klicken bearbeiten</a:t>
            </a:r>
            <a:endParaRPr lang="en-US"/>
          </a:p>
        </p:txBody>
      </p:sp>
      <p:sp>
        <p:nvSpPr>
          <p:cNvPr id="13" name="Subtitle 2"/>
          <p:cNvSpPr>
            <a:spLocks noGrp="1"/>
          </p:cNvSpPr>
          <p:nvPr>
            <p:ph type="subTitle" idx="1"/>
          </p:nvPr>
        </p:nvSpPr>
        <p:spPr>
          <a:xfrm>
            <a:off x="680322" y="4394039"/>
            <a:ext cx="8144134" cy="1117687"/>
          </a:xfrm>
        </p:spPr>
        <p:txBody>
          <a:bodyPr/>
          <a:lstStyle>
            <a:lvl1pPr>
              <a:defRPr>
                <a:solidFill>
                  <a:schemeClr val="bg1"/>
                </a:solidFill>
              </a:defRPr>
            </a:lvl1pPr>
          </a:lstStyle>
          <a:p>
            <a:r>
              <a:rPr lang="de-DE" smtClean="0"/>
              <a:t>Formatvorlage des Untertitelmasters durch Klicken bearbeiten</a:t>
            </a:r>
            <a:endParaRPr lang="en-US" dirty="0"/>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11632" y="58988"/>
            <a:ext cx="3078000" cy="24903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0" name="Rectangle 9"/>
          <p:cNvSpPr/>
          <p:nvPr/>
        </p:nvSpPr>
        <p:spPr>
          <a:xfrm>
            <a:off x="0" y="609600"/>
            <a:ext cx="10437812"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de-DE" smtClean="0"/>
              <a:t>Titelmasterformat durch Klicken bearbeiten</a:t>
            </a:r>
            <a:endParaRPr lang="en-US" dirty="0"/>
          </a:p>
        </p:txBody>
      </p:sp>
      <p:sp>
        <p:nvSpPr>
          <p:cNvPr id="3" name="Content Placeholder 2"/>
          <p:cNvSpPr>
            <a:spLocks noGrp="1"/>
          </p:cNvSpPr>
          <p:nvPr>
            <p:ph idx="1"/>
          </p:nvPr>
        </p:nvSpPr>
        <p:spPr>
          <a:xfrm>
            <a:off x="4685846" y="2336873"/>
            <a:ext cx="5608336" cy="35993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lvl1pPr>
              <a:defRPr>
                <a:solidFill>
                  <a:schemeClr val="bg1"/>
                </a:solidFill>
              </a:defRPr>
            </a:lvl1pPr>
          </a:lstStyle>
          <a:p>
            <a:fld id="{E331444B-B92B-4E27-8C94-BB93EAF5CB18}" type="datetimeFigureOut">
              <a:rPr lang="en-US" smtClean="0"/>
              <a:pPr/>
              <a:t>7/4/2014</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pic>
        <p:nvPicPr>
          <p:cNvPr id="12" name="Picture 11"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0494" y="1961609"/>
            <a:ext cx="1368000" cy="12312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3802" y="606318"/>
            <a:ext cx="1368198" cy="136819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0" name="Rectangle 9"/>
          <p:cNvSpPr/>
          <p:nvPr/>
        </p:nvSpPr>
        <p:spPr>
          <a:xfrm>
            <a:off x="0" y="609600"/>
            <a:ext cx="10437812"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lvl1pPr>
              <a:defRPr>
                <a:solidFill>
                  <a:schemeClr val="bg1"/>
                </a:solidFill>
              </a:defRPr>
            </a:lvl1pPr>
          </a:lstStyle>
          <a:p>
            <a:fld id="{363EFA5E-FA76-400D-B3DC-F0BA90E6D107}" type="datetimeFigureOut">
              <a:rPr lang="en-US" smtClean="0"/>
              <a:pPr/>
              <a:t>7/4/2014</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pic>
        <p:nvPicPr>
          <p:cNvPr id="12" name="Picture 11"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0494" y="1961609"/>
            <a:ext cx="1368000" cy="12312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3802" y="606318"/>
            <a:ext cx="1368198" cy="136819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sp>
        <p:nvSpPr>
          <p:cNvPr id="10" name="Rectangle 9"/>
          <p:cNvSpPr/>
          <p:nvPr/>
        </p:nvSpPr>
        <p:spPr>
          <a:xfrm>
            <a:off x="0" y="4567988"/>
            <a:ext cx="10437812"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lvl1pPr>
              <a:defRPr>
                <a:solidFill>
                  <a:schemeClr val="bg1"/>
                </a:solidFill>
              </a:defRPr>
            </a:lvl1pPr>
          </a:lstStyle>
          <a:p>
            <a:fld id="{446C117F-5CCF-4837-BE5F-2B92066CAFAF}" type="datetimeFigureOut">
              <a:rPr lang="en-US" smtClean="0"/>
              <a:pPr/>
              <a:t>7/4/2014</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pic>
        <p:nvPicPr>
          <p:cNvPr id="12" name="Picture 11"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0494" y="5926689"/>
            <a:ext cx="1368000" cy="12312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3802" y="4571398"/>
            <a:ext cx="1368198" cy="136819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sp>
        <p:nvSpPr>
          <p:cNvPr id="10" name="Rectangle 9"/>
          <p:cNvSpPr/>
          <p:nvPr/>
        </p:nvSpPr>
        <p:spPr>
          <a:xfrm>
            <a:off x="0" y="4567988"/>
            <a:ext cx="10437812"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solidFill>
                  <a:schemeClr val="bg1"/>
                </a:solidFill>
              </a:defRPr>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lvl1pPr>
              <a:defRPr>
                <a:solidFill>
                  <a:schemeClr val="bg1"/>
                </a:solidFill>
              </a:defRPr>
            </a:lvl1pPr>
          </a:lstStyle>
          <a:p>
            <a:fld id="{84EB90BD-B6CE-46B7-997F-7313B992CCDC}" type="datetimeFigureOut">
              <a:rPr lang="en-US" smtClean="0"/>
              <a:pPr/>
              <a:t>7/4/2014</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pic>
        <p:nvPicPr>
          <p:cNvPr id="12" name="Picture 11"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0494" y="5926689"/>
            <a:ext cx="1368000" cy="12312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3802" y="4571398"/>
            <a:ext cx="1368198" cy="136819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sp>
        <p:nvSpPr>
          <p:cNvPr id="14" name="Rectangle 13"/>
          <p:cNvSpPr/>
          <p:nvPr/>
        </p:nvSpPr>
        <p:spPr>
          <a:xfrm>
            <a:off x="0" y="4567988"/>
            <a:ext cx="10437812"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1"/>
                </a:solidFill>
              </a:defRPr>
            </a:lvl1pPr>
          </a:lstStyle>
          <a:p>
            <a:r>
              <a:rPr lang="de-DE" smtClean="0"/>
              <a:t>Titelmasterformat durch Klicken bearbeiten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lvl1pPr>
              <a:defRPr>
                <a:solidFill>
                  <a:schemeClr val="bg1"/>
                </a:solidFill>
              </a:defRPr>
            </a:lvl1pPr>
          </a:lstStyle>
          <a:p>
            <a:fld id="{CDB9D11F-B188-461D-B23F-39381795C052}" type="datetimeFigureOut">
              <a:rPr lang="en-US" smtClean="0"/>
              <a:pPr/>
              <a:t>7/4/2014</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bg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bg1"/>
                </a:solidFill>
                <a:effectLst/>
              </a:rPr>
              <a:t>”</a:t>
            </a:r>
          </a:p>
        </p:txBody>
      </p:sp>
      <p:pic>
        <p:nvPicPr>
          <p:cNvPr id="18" name="Picture 17"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0494" y="5926689"/>
            <a:ext cx="1368000" cy="123120"/>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3802" y="4571398"/>
            <a:ext cx="1368198" cy="136819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6" name="Rectangle 15"/>
          <p:cNvSpPr/>
          <p:nvPr/>
        </p:nvSpPr>
        <p:spPr>
          <a:xfrm>
            <a:off x="0" y="609600"/>
            <a:ext cx="10437812"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de-DE" smtClean="0"/>
              <a:t>Titelmasterformat durch Klicken bearbeiten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3" name="Date Placeholder 2"/>
          <p:cNvSpPr>
            <a:spLocks noGrp="1"/>
          </p:cNvSpPr>
          <p:nvPr>
            <p:ph type="dt" sz="half" idx="10"/>
          </p:nvPr>
        </p:nvSpPr>
        <p:spPr/>
        <p:txBody>
          <a:bodyPr/>
          <a:lstStyle>
            <a:lvl1pPr>
              <a:defRPr>
                <a:solidFill>
                  <a:schemeClr val="bg1"/>
                </a:solidFill>
              </a:defRPr>
            </a:lvl1pPr>
          </a:lstStyle>
          <a:p>
            <a:fld id="{D4B24536-994D-4021-A283-9F449C0DB509}" type="datetimeFigureOut">
              <a:rPr lang="en-US" smtClean="0"/>
              <a:pPr/>
              <a:t>7/4/2014</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pic>
        <p:nvPicPr>
          <p:cNvPr id="18" name="Picture 17"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0494" y="1961609"/>
            <a:ext cx="1368000" cy="123120"/>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3802" y="606318"/>
            <a:ext cx="1368198" cy="136819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7" name="Rectangle 16"/>
          <p:cNvSpPr/>
          <p:nvPr/>
        </p:nvSpPr>
        <p:spPr>
          <a:xfrm>
            <a:off x="0" y="609600"/>
            <a:ext cx="10437812"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de-DE" smtClean="0"/>
              <a:t>Titelmasterformat durch Klicken bearbeiten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3" name="Date Placeholder 2"/>
          <p:cNvSpPr>
            <a:spLocks noGrp="1"/>
          </p:cNvSpPr>
          <p:nvPr>
            <p:ph type="dt" sz="half" idx="10"/>
          </p:nvPr>
        </p:nvSpPr>
        <p:spPr/>
        <p:txBody>
          <a:bodyPr/>
          <a:lstStyle>
            <a:lvl1pPr>
              <a:defRPr>
                <a:solidFill>
                  <a:schemeClr val="bg1"/>
                </a:solidFill>
              </a:defRPr>
            </a:lvl1pPr>
          </a:lstStyle>
          <a:p>
            <a:fld id="{3CBBBB78-C96F-47B7-AB17-D852CA960AC9}" type="datetimeFigureOut">
              <a:rPr lang="en-US" smtClean="0"/>
              <a:pPr/>
              <a:t>7/4/2014</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pic>
        <p:nvPicPr>
          <p:cNvPr id="28" name="Picture 27"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0494" y="1961609"/>
            <a:ext cx="1368000" cy="123120"/>
          </a:xfrm>
          <a:prstGeom prst="rect">
            <a:avLst/>
          </a:prstGeom>
        </p:spPr>
      </p:pic>
      <p:pic>
        <p:nvPicPr>
          <p:cNvPr id="29" name="Picture 2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3802" y="606318"/>
            <a:ext cx="1368198" cy="1368198"/>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9" name="Rectangle 8"/>
          <p:cNvSpPr/>
          <p:nvPr/>
        </p:nvSpPr>
        <p:spPr>
          <a:xfrm>
            <a:off x="0" y="609600"/>
            <a:ext cx="10437812"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FA3F48C-C7C6-4055-9F49-3777875E72AE}" type="datetimeFigureOut">
              <a:rPr lang="en-US" smtClean="0"/>
              <a:pPr/>
              <a:t>7/4/2014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pic>
        <p:nvPicPr>
          <p:cNvPr id="11" name="Picture 10"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0494" y="1961609"/>
            <a:ext cx="1368000" cy="12312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3802" y="606318"/>
            <a:ext cx="1368198" cy="136819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80322" y="609597"/>
            <a:ext cx="8870004" cy="4497391"/>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6807126" y="5118895"/>
            <a:ext cx="2743200" cy="365125"/>
          </a:xfrm>
        </p:spPr>
        <p:txBody>
          <a:bodyPr/>
          <a:lstStyle>
            <a:lvl1pPr>
              <a:defRPr>
                <a:solidFill>
                  <a:schemeClr val="bg1"/>
                </a:solidFill>
              </a:defRPr>
            </a:lvl1pPr>
          </a:lstStyle>
          <a:p>
            <a:fld id="{6178E61D-D431-422C-9764-11DAFE33AB63}" type="datetimeFigureOut">
              <a:rPr lang="en-US" smtClean="0"/>
              <a:pPr/>
              <a:t>7/4/2014</a:t>
            </a:fld>
            <a:endParaRPr lang="en-US"/>
          </a:p>
        </p:txBody>
      </p:sp>
      <p:sp>
        <p:nvSpPr>
          <p:cNvPr id="5" name="Footer Placeholder 4"/>
          <p:cNvSpPr>
            <a:spLocks noGrp="1"/>
          </p:cNvSpPr>
          <p:nvPr>
            <p:ph type="ftr" sz="quarter" idx="11"/>
          </p:nvPr>
        </p:nvSpPr>
        <p:spPr>
          <a:xfrm>
            <a:off x="680321" y="5118896"/>
            <a:ext cx="6126805" cy="36512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985601" y="5497763"/>
            <a:ext cx="1368198" cy="13681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0494" y="1963142"/>
            <a:ext cx="1368000" cy="123120"/>
          </a:xfrm>
          <a:prstGeom prst="rect">
            <a:avLst/>
          </a:prstGeom>
        </p:spPr>
      </p:pic>
      <p:sp>
        <p:nvSpPr>
          <p:cNvPr id="17" name="Rectangle 16"/>
          <p:cNvSpPr/>
          <p:nvPr/>
        </p:nvSpPr>
        <p:spPr>
          <a:xfrm>
            <a:off x="0" y="609600"/>
            <a:ext cx="10437812"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2DE42F4-6EEF-4EF7-8ED4-2208F0F89A08}" type="datetimeFigureOut">
              <a:rPr lang="en-US" smtClean="0"/>
              <a:pPr/>
              <a:t>7/4/2014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3802" y="606318"/>
            <a:ext cx="1368198" cy="1368198"/>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28586" y="2106546"/>
            <a:ext cx="1368000" cy="110680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sp>
        <p:nvSpPr>
          <p:cNvPr id="9" name="Rectangle 8"/>
          <p:cNvSpPr/>
          <p:nvPr/>
        </p:nvSpPr>
        <p:spPr>
          <a:xfrm>
            <a:off x="-2" y="2726267"/>
            <a:ext cx="10437812"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lvl1pPr>
              <a:defRPr>
                <a:solidFill>
                  <a:schemeClr val="bg1"/>
                </a:solidFill>
              </a:defRPr>
            </a:lvl1pPr>
          </a:lstStyle>
          <a:p>
            <a:fld id="{30578ACC-22D6-47C1-A373-4FD133E34F3C}" type="datetimeFigureOut">
              <a:rPr lang="en-US" smtClean="0"/>
              <a:pPr/>
              <a:t>7/4/2014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grpSp>
        <p:nvGrpSpPr>
          <p:cNvPr id="13" name="Group 12"/>
          <p:cNvGrpSpPr/>
          <p:nvPr userDrawn="1"/>
        </p:nvGrpSpPr>
        <p:grpSpPr>
          <a:xfrm>
            <a:off x="10820494" y="2726422"/>
            <a:ext cx="1371506" cy="1478411"/>
            <a:chOff x="10820494" y="606318"/>
            <a:chExt cx="1371506" cy="1478411"/>
          </a:xfrm>
        </p:grpSpPr>
        <p:pic>
          <p:nvPicPr>
            <p:cNvPr id="11" name="Picture 10"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0494" y="1961609"/>
              <a:ext cx="1368000" cy="12312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3802" y="606318"/>
              <a:ext cx="1368198" cy="1368198"/>
            </a:xfrm>
            <a:prstGeom prst="rect">
              <a:avLst/>
            </a:prstGeom>
          </p:spPr>
        </p:pic>
      </p:grpSp>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28586" y="4291386"/>
            <a:ext cx="1368000" cy="110680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sp>
        <p:nvSpPr>
          <p:cNvPr id="14" name="Rectangle 13"/>
          <p:cNvSpPr/>
          <p:nvPr userDrawn="1"/>
        </p:nvSpPr>
        <p:spPr>
          <a:xfrm>
            <a:off x="598811" y="542166"/>
            <a:ext cx="9839001" cy="4791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543620"/>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4893" y="6724176"/>
            <a:ext cx="1368000" cy="123120"/>
          </a:xfrm>
          <a:prstGeom prst="rect">
            <a:avLst/>
          </a:prstGeom>
        </p:spPr>
      </p:pic>
      <p:sp>
        <p:nvSpPr>
          <p:cNvPr id="11" name="Rectangle 10"/>
          <p:cNvSpPr/>
          <p:nvPr/>
        </p:nvSpPr>
        <p:spPr>
          <a:xfrm>
            <a:off x="0" y="5753438"/>
            <a:ext cx="10437812" cy="797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11975" y="5859751"/>
            <a:ext cx="9613862" cy="588535"/>
          </a:xfrm>
        </p:spPr>
        <p:txBody>
          <a:bodyPr anchor="b"/>
          <a:lstStyle>
            <a:lvl1pPr>
              <a:defRPr sz="3200"/>
            </a:lvl1pPr>
          </a:lstStyle>
          <a:p>
            <a:r>
              <a:rPr lang="en-US" dirty="0" smtClean="0"/>
              <a:t>Please thank our sponsors</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8586" y="5365603"/>
            <a:ext cx="1368198" cy="1368198"/>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28586" y="4226650"/>
            <a:ext cx="1368000" cy="1106809"/>
          </a:xfrm>
          <a:prstGeom prst="rect">
            <a:avLst/>
          </a:prstGeom>
        </p:spPr>
      </p:pic>
      <p:pic>
        <p:nvPicPr>
          <p:cNvPr id="4" name="Picture 3"/>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067791" y="3914149"/>
            <a:ext cx="2540595" cy="1045067"/>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20266" y="1133833"/>
            <a:ext cx="3183833" cy="1265826"/>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354309" y="3456367"/>
            <a:ext cx="2048254" cy="702939"/>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41435" y="1046015"/>
            <a:ext cx="1437052" cy="1432741"/>
          </a:xfrm>
          <a:prstGeom prst="rect">
            <a:avLst/>
          </a:prstGeom>
        </p:spPr>
      </p:pic>
      <p:pic>
        <p:nvPicPr>
          <p:cNvPr id="3"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402563" y="4226650"/>
            <a:ext cx="2349607" cy="406900"/>
          </a:xfrm>
          <a:prstGeom prst="rect">
            <a:avLst/>
          </a:prstGeom>
        </p:spPr>
      </p:pic>
      <p:sp>
        <p:nvSpPr>
          <p:cNvPr id="15" name="TextBox 14"/>
          <p:cNvSpPr txBox="1"/>
          <p:nvPr userDrawn="1"/>
        </p:nvSpPr>
        <p:spPr>
          <a:xfrm>
            <a:off x="852200" y="1562331"/>
            <a:ext cx="2330730"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1" u="sng" kern="1200" smtClean="0">
                <a:solidFill>
                  <a:schemeClr val="tx2"/>
                </a:solidFill>
                <a:effectLst>
                  <a:outerShdw blurRad="38100" dist="38100" dir="2700000" algn="tl">
                    <a:srgbClr val="000000">
                      <a:alpha val="43137"/>
                    </a:srgbClr>
                  </a:outerShdw>
                </a:effectLst>
                <a:latin typeface="+mn-lt"/>
                <a:ea typeface="+mn-ea"/>
                <a:cs typeface="+mn-cs"/>
              </a:rPr>
              <a:t>Platinum</a:t>
            </a:r>
            <a:r>
              <a:rPr lang="en-US" sz="2000" i="1" u="sng" kern="1200" baseline="0" smtClean="0">
                <a:solidFill>
                  <a:schemeClr val="tx2"/>
                </a:solidFill>
                <a:effectLst>
                  <a:outerShdw blurRad="38100" dist="38100" dir="2700000" algn="tl">
                    <a:srgbClr val="000000">
                      <a:alpha val="43137"/>
                    </a:srgbClr>
                  </a:outerShdw>
                </a:effectLst>
                <a:latin typeface="+mn-lt"/>
                <a:ea typeface="+mn-ea"/>
                <a:cs typeface="+mn-cs"/>
              </a:rPr>
              <a:t> </a:t>
            </a:r>
            <a:r>
              <a:rPr lang="en-US" sz="2000" i="1" u="sng" kern="1200" smtClean="0">
                <a:solidFill>
                  <a:schemeClr val="tx2"/>
                </a:solidFill>
                <a:effectLst>
                  <a:outerShdw blurRad="38100" dist="38100" dir="2700000" algn="tl">
                    <a:srgbClr val="000000">
                      <a:alpha val="43137"/>
                    </a:srgbClr>
                  </a:outerShdw>
                </a:effectLst>
                <a:latin typeface="+mn-lt"/>
                <a:ea typeface="+mn-ea"/>
                <a:cs typeface="+mn-cs"/>
              </a:rPr>
              <a:t>Sponsors</a:t>
            </a:r>
            <a:endParaRPr lang="en-US" sz="2000" i="1" u="sng" smtClean="0">
              <a:solidFill>
                <a:schemeClr val="tx2"/>
              </a:solidFill>
              <a:effectLst>
                <a:outerShdw blurRad="38100" dist="38100" dir="2700000" algn="tl">
                  <a:srgbClr val="000000">
                    <a:alpha val="43137"/>
                  </a:srgbClr>
                </a:outerShdw>
              </a:effectLst>
            </a:endParaRPr>
          </a:p>
        </p:txBody>
      </p:sp>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752170" y="3456367"/>
            <a:ext cx="1960801" cy="674949"/>
          </a:xfrm>
          <a:prstGeom prst="rect">
            <a:avLst/>
          </a:prstGeom>
        </p:spPr>
      </p:pic>
      <p:sp>
        <p:nvSpPr>
          <p:cNvPr id="17" name="TextBox 16"/>
          <p:cNvSpPr txBox="1"/>
          <p:nvPr userDrawn="1"/>
        </p:nvSpPr>
        <p:spPr>
          <a:xfrm>
            <a:off x="852200" y="3082335"/>
            <a:ext cx="2055988"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1" u="sng" kern="1200" smtClean="0">
                <a:solidFill>
                  <a:schemeClr val="accent1">
                    <a:lumMod val="60000"/>
                    <a:lumOff val="40000"/>
                  </a:schemeClr>
                </a:solidFill>
                <a:effectLst>
                  <a:outerShdw blurRad="38100" dist="38100" dir="2700000" algn="tl">
                    <a:srgbClr val="000000">
                      <a:alpha val="43137"/>
                    </a:srgbClr>
                  </a:outerShdw>
                </a:effectLst>
                <a:latin typeface="+mn-lt"/>
                <a:ea typeface="+mn-ea"/>
                <a:cs typeface="+mn-cs"/>
              </a:rPr>
              <a:t>Sponsors</a:t>
            </a:r>
            <a:endParaRPr lang="en-US" sz="2000" i="1" u="sng" smtClean="0">
              <a:solidFill>
                <a:schemeClr val="accent1">
                  <a:lumMod val="60000"/>
                  <a:lumOff val="40000"/>
                </a:schemeClr>
              </a:solidFill>
              <a:effectLst>
                <a:outerShdw blurRad="38100" dist="38100" dir="2700000" algn="tl">
                  <a:srgbClr val="000000">
                    <a:alpha val="43137"/>
                  </a:srgbClr>
                </a:outerShdw>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0" name="Rectangle 9"/>
          <p:cNvSpPr/>
          <p:nvPr/>
        </p:nvSpPr>
        <p:spPr>
          <a:xfrm>
            <a:off x="0" y="609600"/>
            <a:ext cx="10437812"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80320" y="2336873"/>
            <a:ext cx="4698358" cy="35993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594123" y="2336873"/>
            <a:ext cx="4700058" cy="35993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4E5A6C69-6797-4E8A-BF37-F2C3751466E9}" type="datetimeFigureOut">
              <a:rPr lang="en-US" smtClean="0"/>
              <a:pPr/>
              <a:t>7/4/2014</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pic>
        <p:nvPicPr>
          <p:cNvPr id="12" name="Picture 11"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0494" y="1961609"/>
            <a:ext cx="1368000" cy="12312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3802" y="606318"/>
            <a:ext cx="1368198" cy="136819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2" name="Rectangle 11"/>
          <p:cNvSpPr/>
          <p:nvPr/>
        </p:nvSpPr>
        <p:spPr>
          <a:xfrm>
            <a:off x="0" y="609600"/>
            <a:ext cx="10437812"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80322" y="3030008"/>
            <a:ext cx="4698355" cy="290617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5594123" y="3030008"/>
            <a:ext cx="4700059" cy="290617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lvl1pPr>
              <a:defRPr>
                <a:solidFill>
                  <a:schemeClr val="bg1"/>
                </a:solidFill>
              </a:defRPr>
            </a:lvl1pPr>
          </a:lstStyle>
          <a:p>
            <a:fld id="{D82014A1-A632-4878-A0D3-F52BA7563730}" type="datetimeFigureOut">
              <a:rPr lang="en-US" smtClean="0"/>
              <a:pPr/>
              <a:t>7/4/2014</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US"/>
          </a:p>
        </p:txBody>
      </p:sp>
      <p:pic>
        <p:nvPicPr>
          <p:cNvPr id="14" name="Picture 13"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0494" y="1961609"/>
            <a:ext cx="1368000" cy="123120"/>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3802" y="606318"/>
            <a:ext cx="1368198" cy="136819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8" name="Rectangle 7"/>
          <p:cNvSpPr/>
          <p:nvPr/>
        </p:nvSpPr>
        <p:spPr>
          <a:xfrm>
            <a:off x="0" y="609600"/>
            <a:ext cx="10437812"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CE99F462-093F-4566-844B-4C71F2739DA5}" type="datetimeFigureOut">
              <a:rPr lang="en-US" smtClean="0"/>
              <a:pPr/>
              <a:t>7/4/2014</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pic>
        <p:nvPicPr>
          <p:cNvPr id="10" name="Picture 9" descr="HD-ShadowSho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0494" y="1961609"/>
            <a:ext cx="1368000" cy="12312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23802" y="606318"/>
            <a:ext cx="1368198" cy="136819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Developer Code">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8828"/>
            <a:ext cx="12191999" cy="321164"/>
          </a:xfrm>
          <a:prstGeom prst="rect">
            <a:avLst/>
          </a:prstGeom>
        </p:spPr>
      </p:pic>
      <p:sp>
        <p:nvSpPr>
          <p:cNvPr id="8" name="Rectangle 7"/>
          <p:cNvSpPr/>
          <p:nvPr/>
        </p:nvSpPr>
        <p:spPr>
          <a:xfrm>
            <a:off x="0" y="-1946"/>
            <a:ext cx="11584450" cy="6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42146"/>
            <a:ext cx="9613861" cy="540000"/>
          </a:xfrm>
        </p:spPr>
        <p:txBody>
          <a:bodyPr/>
          <a:lstStyle/>
          <a:p>
            <a:r>
              <a:rPr lang="de-DE" smtClean="0"/>
              <a:t>Titelmasterformat durch Klicken bearbeiten</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84450" y="-582"/>
            <a:ext cx="612000" cy="612000"/>
          </a:xfrm>
          <a:prstGeom prst="rect">
            <a:avLst/>
          </a:prstGeom>
        </p:spPr>
      </p:pic>
      <p:sp>
        <p:nvSpPr>
          <p:cNvPr id="5" name="TextBox 4"/>
          <p:cNvSpPr txBox="1"/>
          <p:nvPr userDrawn="1"/>
        </p:nvSpPr>
        <p:spPr>
          <a:xfrm>
            <a:off x="965354" y="817296"/>
            <a:ext cx="10312246" cy="5632311"/>
          </a:xfrm>
          <a:prstGeom prst="rect">
            <a:avLst/>
          </a:prstGeom>
          <a:solidFill>
            <a:schemeClr val="accent1">
              <a:lumMod val="40000"/>
              <a:lumOff val="60000"/>
            </a:schemeClr>
          </a:solidFill>
        </p:spPr>
        <p:txBody>
          <a:bodyPr wrap="square" rtlCol="0">
            <a:spAutoFit/>
          </a:bodyPr>
          <a:lstStyle/>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a:p>
            <a:endParaRPr lang="en-US" sz="1800" smtClean="0">
              <a:solidFill>
                <a:schemeClr val="bg1"/>
              </a:solidFill>
              <a:latin typeface="Consolas" pitchFamily="49" charset="0"/>
              <a:cs typeface="Consolas" pitchFamily="49" charset="0"/>
            </a:endParaRPr>
          </a:p>
        </p:txBody>
      </p:sp>
    </p:spTree>
    <p:extLst>
      <p:ext uri="{BB962C8B-B14F-4D97-AF65-F5344CB8AC3E}">
        <p14:creationId xmlns:p14="http://schemas.microsoft.com/office/powerpoint/2010/main" val="153064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3D24A7AC-904D-4781-85BA-7D10C17ED021}" type="datetimeFigureOut">
              <a:rPr lang="en-US" smtClean="0"/>
              <a:pPr/>
              <a:t>7/4/2014</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pic>
        <p:nvPicPr>
          <p:cNvPr id="7" name="Picture 6" descr="HD-ShadowSh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0494" y="1961609"/>
            <a:ext cx="1368000" cy="12312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3802" y="606318"/>
            <a:ext cx="1368198" cy="136819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accent1">
                <a:lumMod val="60000"/>
                <a:lumOff val="40000"/>
              </a:schemeClr>
            </a:gs>
          </a:gsLst>
          <a:lin ang="2520000" scaled="0"/>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fld id="{9D6E9DEC-419B-4CC5-A080-3B06BD5A8291}" type="datetimeFigureOut">
              <a:rPr lang="en-US" smtClean="0"/>
              <a:pPr/>
              <a:t>7/4/2014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pPr/>
              <a:t>‹Nr.›</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52" r:id="rId5"/>
    <p:sldLayoutId id="2147483653" r:id="rId6"/>
    <p:sldLayoutId id="2147483654" r:id="rId7"/>
    <p:sldLayoutId id="2147483669" r:id="rId8"/>
    <p:sldLayoutId id="2147483655" r:id="rId9"/>
    <p:sldLayoutId id="2147483656" r:id="rId10"/>
    <p:sldLayoutId id="2147483657" r:id="rId11"/>
    <p:sldLayoutId id="2147483660" r:id="rId12"/>
    <p:sldLayoutId id="2147483661" r:id="rId13"/>
    <p:sldLayoutId id="2147483666" r:id="rId14"/>
    <p:sldLayoutId id="2147483667" r:id="rId15"/>
    <p:sldLayoutId id="2147483668" r:id="rId16"/>
    <p:sldLayoutId id="2147483658" r:id="rId17"/>
    <p:sldLayoutId id="2147483659"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mtClean="0"/>
              <a:t>MCT Summit 2014 Bucharest</a:t>
            </a:r>
            <a:endParaRPr lang="en-US"/>
          </a:p>
        </p:txBody>
      </p:sp>
      <p:sp>
        <p:nvSpPr>
          <p:cNvPr id="3" name="Subtitle 2"/>
          <p:cNvSpPr>
            <a:spLocks noGrp="1"/>
          </p:cNvSpPr>
          <p:nvPr>
            <p:ph type="subTitle" idx="1"/>
          </p:nvPr>
        </p:nvSpPr>
        <p:spPr/>
        <p:txBody>
          <a:bodyPr/>
          <a:lstStyle/>
          <a:p>
            <a:r>
              <a:rPr lang="de-DE" b="1"/>
              <a:t>July 3-5, 2014</a:t>
            </a:r>
            <a:endParaRPr lang="en-US"/>
          </a:p>
        </p:txBody>
      </p:sp>
    </p:spTree>
    <p:extLst>
      <p:ext uri="{BB962C8B-B14F-4D97-AF65-F5344CB8AC3E}">
        <p14:creationId xmlns:p14="http://schemas.microsoft.com/office/powerpoint/2010/main" val="110442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Example: Customize Hyper-V server settings</a:t>
            </a:r>
            <a:endParaRPr lang="en-US"/>
          </a:p>
        </p:txBody>
      </p:sp>
      <p:sp>
        <p:nvSpPr>
          <p:cNvPr id="5" name="Rechteck 4"/>
          <p:cNvSpPr/>
          <p:nvPr/>
        </p:nvSpPr>
        <p:spPr>
          <a:xfrm>
            <a:off x="1041400" y="1166843"/>
            <a:ext cx="10096500" cy="3693319"/>
          </a:xfrm>
          <a:prstGeom prst="rect">
            <a:avLst/>
          </a:prstGeom>
        </p:spPr>
        <p:txBody>
          <a:bodyPr wrap="square">
            <a:spAutoFit/>
          </a:bodyPr>
          <a:lstStyle/>
          <a:p>
            <a:r>
              <a:rPr lang="de-DE" smtClean="0">
                <a:solidFill>
                  <a:srgbClr val="FF4500"/>
                </a:solidFill>
                <a:latin typeface="Consolas" pitchFamily="49" charset="0"/>
                <a:cs typeface="Consolas" pitchFamily="49" charset="0"/>
              </a:rPr>
              <a:t>$</a:t>
            </a:r>
            <a:r>
              <a:rPr lang="de-DE">
                <a:solidFill>
                  <a:srgbClr val="FF4500"/>
                </a:solidFill>
                <a:latin typeface="Consolas" pitchFamily="49" charset="0"/>
                <a:cs typeface="Consolas" pitchFamily="49" charset="0"/>
              </a:rPr>
              <a:t>vmhost</a:t>
            </a:r>
            <a:r>
              <a:rPr lang="de-DE">
                <a:solidFill>
                  <a:prstClr val="black"/>
                </a:solidFill>
                <a:latin typeface="Consolas" pitchFamily="49" charset="0"/>
                <a:cs typeface="Consolas" pitchFamily="49" charset="0"/>
              </a:rPr>
              <a:t> </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 </a:t>
            </a:r>
            <a:r>
              <a:rPr lang="de-DE">
                <a:solidFill>
                  <a:srgbClr val="0000FF"/>
                </a:solidFill>
                <a:latin typeface="Consolas" pitchFamily="49" charset="0"/>
                <a:cs typeface="Consolas" pitchFamily="49" charset="0"/>
              </a:rPr>
              <a:t>Get-VMHost</a:t>
            </a:r>
            <a:endParaRPr lang="de-DE">
              <a:solidFill>
                <a:prstClr val="black"/>
              </a:solidFill>
              <a:latin typeface="Consolas" pitchFamily="49" charset="0"/>
              <a:cs typeface="Consolas" pitchFamily="49" charset="0"/>
            </a:endParaRPr>
          </a:p>
          <a:p>
            <a:endParaRPr lang="de-DE">
              <a:solidFill>
                <a:prstClr val="black"/>
              </a:solidFill>
              <a:latin typeface="Consolas" pitchFamily="49" charset="0"/>
              <a:cs typeface="Consolas" pitchFamily="49" charset="0"/>
            </a:endParaRPr>
          </a:p>
          <a:p>
            <a:r>
              <a:rPr lang="de-DE">
                <a:solidFill>
                  <a:srgbClr val="0000FF"/>
                </a:solidFill>
                <a:latin typeface="Consolas" pitchFamily="49" charset="0"/>
                <a:cs typeface="Consolas" pitchFamily="49" charset="0"/>
              </a:rPr>
              <a:t>Set-VMHost</a:t>
            </a:r>
            <a:r>
              <a:rPr lang="de-DE">
                <a:solidFill>
                  <a:prstClr val="black"/>
                </a:solidFill>
                <a:latin typeface="Consolas" pitchFamily="49" charset="0"/>
                <a:cs typeface="Consolas" pitchFamily="49" charset="0"/>
              </a:rPr>
              <a:t> </a:t>
            </a:r>
            <a:r>
              <a:rPr lang="de-DE">
                <a:solidFill>
                  <a:srgbClr val="000080"/>
                </a:solidFill>
                <a:latin typeface="Consolas" pitchFamily="49" charset="0"/>
                <a:cs typeface="Consolas" pitchFamily="49" charset="0"/>
              </a:rPr>
              <a:t>-VirtualHardDiskPath</a:t>
            </a:r>
            <a:r>
              <a:rPr lang="de-DE">
                <a:solidFill>
                  <a:prstClr val="black"/>
                </a:solidFill>
                <a:latin typeface="Consolas" pitchFamily="49" charset="0"/>
                <a:cs typeface="Consolas" pitchFamily="49" charset="0"/>
              </a:rPr>
              <a:t> </a:t>
            </a:r>
            <a:r>
              <a:rPr lang="de-DE" smtClean="0">
                <a:solidFill>
                  <a:prstClr val="black"/>
                </a:solidFill>
                <a:latin typeface="Consolas" pitchFamily="49" charset="0"/>
                <a:cs typeface="Consolas" pitchFamily="49" charset="0"/>
              </a:rPr>
              <a:t>`</a:t>
            </a:r>
          </a:p>
          <a:p>
            <a:r>
              <a:rPr lang="de-DE">
                <a:solidFill>
                  <a:prstClr val="black"/>
                </a:solidFill>
                <a:latin typeface="Consolas" pitchFamily="49" charset="0"/>
                <a:cs typeface="Consolas" pitchFamily="49" charset="0"/>
              </a:rPr>
              <a:t> </a:t>
            </a:r>
            <a:r>
              <a:rPr lang="de-DE" smtClean="0">
                <a:solidFill>
                  <a:srgbClr val="8B0000"/>
                </a:solidFill>
                <a:latin typeface="Consolas" pitchFamily="49" charset="0"/>
                <a:cs typeface="Consolas" pitchFamily="49" charset="0"/>
              </a:rPr>
              <a:t>'C</a:t>
            </a:r>
            <a:r>
              <a:rPr lang="de-DE">
                <a:solidFill>
                  <a:srgbClr val="8B0000"/>
                </a:solidFill>
                <a:latin typeface="Consolas" pitchFamily="49" charset="0"/>
                <a:cs typeface="Consolas" pitchFamily="49" charset="0"/>
              </a:rPr>
              <a:t>:\Hyper-V\Virtual Hard Disks'</a:t>
            </a:r>
            <a:r>
              <a:rPr lang="de-DE">
                <a:solidFill>
                  <a:prstClr val="black"/>
                </a:solidFill>
                <a:latin typeface="Consolas" pitchFamily="49" charset="0"/>
                <a:cs typeface="Consolas" pitchFamily="49" charset="0"/>
              </a:rPr>
              <a:t> </a:t>
            </a:r>
            <a:r>
              <a:rPr lang="de-DE">
                <a:solidFill>
                  <a:srgbClr val="000080"/>
                </a:solidFill>
                <a:latin typeface="Consolas" pitchFamily="49" charset="0"/>
                <a:cs typeface="Consolas" pitchFamily="49" charset="0"/>
              </a:rPr>
              <a:t>-VirtualMachinePath</a:t>
            </a:r>
            <a:r>
              <a:rPr lang="de-DE">
                <a:solidFill>
                  <a:prstClr val="black"/>
                </a:solidFill>
                <a:latin typeface="Consolas" pitchFamily="49" charset="0"/>
                <a:cs typeface="Consolas" pitchFamily="49" charset="0"/>
              </a:rPr>
              <a:t> </a:t>
            </a:r>
            <a:r>
              <a:rPr lang="de-DE">
                <a:solidFill>
                  <a:srgbClr val="8B0000"/>
                </a:solidFill>
                <a:latin typeface="Consolas" pitchFamily="49" charset="0"/>
                <a:cs typeface="Consolas" pitchFamily="49" charset="0"/>
              </a:rPr>
              <a:t>'C:\</a:t>
            </a:r>
            <a:r>
              <a:rPr lang="de-DE" smtClean="0">
                <a:solidFill>
                  <a:srgbClr val="8B0000"/>
                </a:solidFill>
                <a:latin typeface="Consolas" pitchFamily="49" charset="0"/>
                <a:cs typeface="Consolas" pitchFamily="49" charset="0"/>
              </a:rPr>
              <a:t>Hyper-V‚</a:t>
            </a:r>
          </a:p>
          <a:p>
            <a:endParaRPr lang="de-DE">
              <a:solidFill>
                <a:prstClr val="black"/>
              </a:solidFill>
              <a:latin typeface="Consolas" pitchFamily="49" charset="0"/>
              <a:cs typeface="Consolas" pitchFamily="49" charset="0"/>
            </a:endParaRPr>
          </a:p>
          <a:p>
            <a:r>
              <a:rPr lang="de-DE">
                <a:solidFill>
                  <a:srgbClr val="FF4500"/>
                </a:solidFill>
                <a:latin typeface="Consolas" pitchFamily="49" charset="0"/>
                <a:cs typeface="Consolas" pitchFamily="49" charset="0"/>
              </a:rPr>
              <a:t>$vmhost</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VirtualHardDiskPath</a:t>
            </a:r>
          </a:p>
          <a:p>
            <a:r>
              <a:rPr lang="de-DE">
                <a:solidFill>
                  <a:srgbClr val="FF4500"/>
                </a:solidFill>
                <a:latin typeface="Consolas" pitchFamily="49" charset="0"/>
                <a:cs typeface="Consolas" pitchFamily="49" charset="0"/>
              </a:rPr>
              <a:t>$vmhost</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VirtualMachinePath </a:t>
            </a:r>
          </a:p>
          <a:p>
            <a:endParaRPr lang="de-DE">
              <a:solidFill>
                <a:prstClr val="black"/>
              </a:solidFill>
              <a:latin typeface="Consolas" pitchFamily="49" charset="0"/>
              <a:cs typeface="Consolas" pitchFamily="49" charset="0"/>
            </a:endParaRPr>
          </a:p>
          <a:p>
            <a:r>
              <a:rPr lang="de-DE">
                <a:solidFill>
                  <a:srgbClr val="800080"/>
                </a:solidFill>
                <a:latin typeface="Consolas" pitchFamily="49" charset="0"/>
                <a:cs typeface="Consolas" pitchFamily="49" charset="0"/>
              </a:rPr>
              <a:t>1</a:t>
            </a:r>
            <a:r>
              <a:rPr lang="de-DE">
                <a:solidFill>
                  <a:srgbClr val="A9A9A9"/>
                </a:solidFill>
                <a:latin typeface="Consolas" pitchFamily="49" charset="0"/>
                <a:cs typeface="Consolas" pitchFamily="49" charset="0"/>
              </a:rPr>
              <a:t>..</a:t>
            </a:r>
            <a:r>
              <a:rPr lang="de-DE">
                <a:solidFill>
                  <a:srgbClr val="800080"/>
                </a:solidFill>
                <a:latin typeface="Consolas" pitchFamily="49" charset="0"/>
                <a:cs typeface="Consolas" pitchFamily="49" charset="0"/>
              </a:rPr>
              <a:t>3</a:t>
            </a:r>
            <a:r>
              <a:rPr lang="de-DE">
                <a:solidFill>
                  <a:prstClr val="black"/>
                </a:solidFill>
                <a:latin typeface="Consolas" pitchFamily="49" charset="0"/>
                <a:cs typeface="Consolas" pitchFamily="49" charset="0"/>
              </a:rPr>
              <a:t> </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 </a:t>
            </a:r>
            <a:r>
              <a:rPr lang="de-DE">
                <a:solidFill>
                  <a:srgbClr val="0000FF"/>
                </a:solidFill>
                <a:latin typeface="Consolas" pitchFamily="49" charset="0"/>
                <a:cs typeface="Consolas" pitchFamily="49" charset="0"/>
              </a:rPr>
              <a:t>ForEach-Object</a:t>
            </a:r>
            <a:r>
              <a:rPr lang="de-DE">
                <a:solidFill>
                  <a:prstClr val="black"/>
                </a:solidFill>
                <a:latin typeface="Consolas" pitchFamily="49" charset="0"/>
                <a:cs typeface="Consolas" pitchFamily="49" charset="0"/>
              </a:rPr>
              <a:t> { </a:t>
            </a:r>
          </a:p>
          <a:p>
            <a:r>
              <a:rPr lang="en-US">
                <a:solidFill>
                  <a:prstClr val="black"/>
                </a:solidFill>
                <a:latin typeface="Consolas" pitchFamily="49" charset="0"/>
                <a:cs typeface="Consolas" pitchFamily="49" charset="0"/>
              </a:rPr>
              <a:t>  </a:t>
            </a:r>
            <a:r>
              <a:rPr lang="en-US">
                <a:solidFill>
                  <a:srgbClr val="00008B"/>
                </a:solidFill>
                <a:latin typeface="Consolas" pitchFamily="49" charset="0"/>
                <a:cs typeface="Consolas" pitchFamily="49" charset="0"/>
              </a:rPr>
              <a:t>if</a:t>
            </a:r>
            <a:r>
              <a:rPr lang="en-US">
                <a:solidFill>
                  <a:prstClr val="black"/>
                </a:solidFill>
                <a:latin typeface="Consolas" pitchFamily="49" charset="0"/>
                <a:cs typeface="Consolas" pitchFamily="49" charset="0"/>
              </a:rPr>
              <a:t> (</a:t>
            </a:r>
            <a:r>
              <a:rPr lang="en-US">
                <a:solidFill>
                  <a:srgbClr val="0000FF"/>
                </a:solidFill>
                <a:latin typeface="Consolas" pitchFamily="49" charset="0"/>
                <a:cs typeface="Consolas" pitchFamily="49" charset="0"/>
              </a:rPr>
              <a:t>Get-Vmswitch</a:t>
            </a:r>
            <a:r>
              <a:rPr lang="en-US">
                <a:solidFill>
                  <a:prstClr val="black"/>
                </a:solidFill>
                <a:latin typeface="Consolas" pitchFamily="49" charset="0"/>
                <a:cs typeface="Consolas" pitchFamily="49" charset="0"/>
              </a:rPr>
              <a:t> </a:t>
            </a:r>
            <a:r>
              <a:rPr lang="en-US">
                <a:solidFill>
                  <a:srgbClr val="000080"/>
                </a:solidFill>
                <a:latin typeface="Consolas" pitchFamily="49" charset="0"/>
                <a:cs typeface="Consolas" pitchFamily="49" charset="0"/>
              </a:rPr>
              <a:t>-Name</a:t>
            </a:r>
            <a:r>
              <a:rPr lang="en-US">
                <a:solidFill>
                  <a:prstClr val="black"/>
                </a:solidFill>
                <a:latin typeface="Consolas" pitchFamily="49" charset="0"/>
                <a:cs typeface="Consolas" pitchFamily="49" charset="0"/>
              </a:rPr>
              <a:t> </a:t>
            </a:r>
            <a:r>
              <a:rPr lang="en-US">
                <a:solidFill>
                  <a:srgbClr val="8B0000"/>
                </a:solidFill>
                <a:latin typeface="Consolas" pitchFamily="49" charset="0"/>
                <a:cs typeface="Consolas" pitchFamily="49" charset="0"/>
              </a:rPr>
              <a:t>"HV_Private</a:t>
            </a:r>
            <a:r>
              <a:rPr lang="en-US">
                <a:solidFill>
                  <a:srgbClr val="FF4500"/>
                </a:solidFill>
                <a:latin typeface="Consolas" pitchFamily="49" charset="0"/>
                <a:cs typeface="Consolas" pitchFamily="49" charset="0"/>
              </a:rPr>
              <a:t>$_</a:t>
            </a:r>
            <a:r>
              <a:rPr lang="en-US">
                <a:solidFill>
                  <a:srgbClr val="8B0000"/>
                </a:solidFill>
                <a:latin typeface="Consolas" pitchFamily="49" charset="0"/>
                <a:cs typeface="Consolas" pitchFamily="49" charset="0"/>
              </a:rPr>
              <a:t>"</a:t>
            </a:r>
            <a:r>
              <a:rPr lang="en-US">
                <a:solidFill>
                  <a:prstClr val="black"/>
                </a:solidFill>
                <a:latin typeface="Consolas" pitchFamily="49" charset="0"/>
                <a:cs typeface="Consolas" pitchFamily="49" charset="0"/>
              </a:rPr>
              <a:t> </a:t>
            </a:r>
            <a:r>
              <a:rPr lang="en-US">
                <a:solidFill>
                  <a:srgbClr val="000080"/>
                </a:solidFill>
                <a:latin typeface="Consolas" pitchFamily="49" charset="0"/>
                <a:cs typeface="Consolas" pitchFamily="49" charset="0"/>
              </a:rPr>
              <a:t>-ea:</a:t>
            </a:r>
            <a:r>
              <a:rPr lang="en-US">
                <a:solidFill>
                  <a:srgbClr val="800080"/>
                </a:solidFill>
                <a:latin typeface="Consolas" pitchFamily="49" charset="0"/>
                <a:cs typeface="Consolas" pitchFamily="49" charset="0"/>
              </a:rPr>
              <a:t>0</a:t>
            </a:r>
            <a:r>
              <a:rPr lang="en-US">
                <a:solidFill>
                  <a:prstClr val="black"/>
                </a:solidFill>
                <a:latin typeface="Consolas" pitchFamily="49" charset="0"/>
                <a:cs typeface="Consolas" pitchFamily="49" charset="0"/>
              </a:rPr>
              <a:t>) {</a:t>
            </a:r>
            <a:r>
              <a:rPr lang="en-US">
                <a:solidFill>
                  <a:srgbClr val="8B0000"/>
                </a:solidFill>
                <a:latin typeface="Consolas" pitchFamily="49" charset="0"/>
                <a:cs typeface="Consolas" pitchFamily="49" charset="0"/>
              </a:rPr>
              <a:t>"HV_Private</a:t>
            </a:r>
            <a:r>
              <a:rPr lang="en-US">
                <a:solidFill>
                  <a:srgbClr val="FF4500"/>
                </a:solidFill>
                <a:latin typeface="Consolas" pitchFamily="49" charset="0"/>
                <a:cs typeface="Consolas" pitchFamily="49" charset="0"/>
              </a:rPr>
              <a:t>$_</a:t>
            </a:r>
            <a:r>
              <a:rPr lang="en-US">
                <a:solidFill>
                  <a:srgbClr val="8B0000"/>
                </a:solidFill>
                <a:latin typeface="Consolas" pitchFamily="49" charset="0"/>
                <a:cs typeface="Consolas" pitchFamily="49" charset="0"/>
              </a:rPr>
              <a:t> exists"</a:t>
            </a:r>
            <a:r>
              <a:rPr lang="en-US">
                <a:solidFill>
                  <a:prstClr val="black"/>
                </a:solidFill>
                <a:latin typeface="Consolas" pitchFamily="49" charset="0"/>
                <a:cs typeface="Consolas" pitchFamily="49" charset="0"/>
              </a:rPr>
              <a:t> } </a:t>
            </a:r>
            <a:r>
              <a:rPr lang="en-US">
                <a:solidFill>
                  <a:srgbClr val="00008B"/>
                </a:solidFill>
                <a:latin typeface="Consolas" pitchFamily="49" charset="0"/>
                <a:cs typeface="Consolas" pitchFamily="49" charset="0"/>
              </a:rPr>
              <a:t>else</a:t>
            </a:r>
            <a:r>
              <a:rPr lang="en-US">
                <a:solidFill>
                  <a:prstClr val="black"/>
                </a:solidFill>
                <a:latin typeface="Consolas" pitchFamily="49" charset="0"/>
                <a:cs typeface="Consolas" pitchFamily="49" charset="0"/>
              </a:rPr>
              <a:t> {</a:t>
            </a:r>
          </a:p>
          <a:p>
            <a:r>
              <a:rPr lang="en-US">
                <a:solidFill>
                  <a:prstClr val="black"/>
                </a:solidFill>
                <a:latin typeface="Consolas" pitchFamily="49" charset="0"/>
                <a:cs typeface="Consolas" pitchFamily="49" charset="0"/>
              </a:rPr>
              <a:t>    </a:t>
            </a:r>
            <a:r>
              <a:rPr lang="en-US">
                <a:solidFill>
                  <a:srgbClr val="0000FF"/>
                </a:solidFill>
                <a:latin typeface="Consolas" pitchFamily="49" charset="0"/>
                <a:cs typeface="Consolas" pitchFamily="49" charset="0"/>
              </a:rPr>
              <a:t>New-VMSwitch</a:t>
            </a:r>
            <a:r>
              <a:rPr lang="en-US">
                <a:solidFill>
                  <a:prstClr val="black"/>
                </a:solidFill>
                <a:latin typeface="Consolas" pitchFamily="49" charset="0"/>
                <a:cs typeface="Consolas" pitchFamily="49" charset="0"/>
              </a:rPr>
              <a:t> </a:t>
            </a:r>
            <a:r>
              <a:rPr lang="en-US">
                <a:solidFill>
                  <a:srgbClr val="000080"/>
                </a:solidFill>
                <a:latin typeface="Consolas" pitchFamily="49" charset="0"/>
                <a:cs typeface="Consolas" pitchFamily="49" charset="0"/>
              </a:rPr>
              <a:t>-Name</a:t>
            </a:r>
            <a:r>
              <a:rPr lang="en-US">
                <a:solidFill>
                  <a:prstClr val="black"/>
                </a:solidFill>
                <a:latin typeface="Consolas" pitchFamily="49" charset="0"/>
                <a:cs typeface="Consolas" pitchFamily="49" charset="0"/>
              </a:rPr>
              <a:t> </a:t>
            </a:r>
            <a:r>
              <a:rPr lang="en-US">
                <a:solidFill>
                  <a:srgbClr val="8A2BE2"/>
                </a:solidFill>
                <a:latin typeface="Consolas" pitchFamily="49" charset="0"/>
                <a:cs typeface="Consolas" pitchFamily="49" charset="0"/>
              </a:rPr>
              <a:t>HV_Private</a:t>
            </a:r>
            <a:r>
              <a:rPr lang="en-US">
                <a:solidFill>
                  <a:srgbClr val="FF4500"/>
                </a:solidFill>
                <a:latin typeface="Consolas" pitchFamily="49" charset="0"/>
                <a:cs typeface="Consolas" pitchFamily="49" charset="0"/>
              </a:rPr>
              <a:t>$_</a:t>
            </a:r>
            <a:r>
              <a:rPr lang="en-US">
                <a:solidFill>
                  <a:prstClr val="black"/>
                </a:solidFill>
                <a:latin typeface="Consolas" pitchFamily="49" charset="0"/>
                <a:cs typeface="Consolas" pitchFamily="49" charset="0"/>
              </a:rPr>
              <a:t> </a:t>
            </a:r>
            <a:r>
              <a:rPr lang="en-US">
                <a:solidFill>
                  <a:srgbClr val="000080"/>
                </a:solidFill>
                <a:latin typeface="Consolas" pitchFamily="49" charset="0"/>
                <a:cs typeface="Consolas" pitchFamily="49" charset="0"/>
              </a:rPr>
              <a:t>-SwitchType</a:t>
            </a:r>
            <a:r>
              <a:rPr lang="en-US">
                <a:solidFill>
                  <a:prstClr val="black"/>
                </a:solidFill>
                <a:latin typeface="Consolas" pitchFamily="49" charset="0"/>
                <a:cs typeface="Consolas" pitchFamily="49" charset="0"/>
              </a:rPr>
              <a:t> </a:t>
            </a:r>
            <a:r>
              <a:rPr lang="en-US">
                <a:solidFill>
                  <a:srgbClr val="8A2BE2"/>
                </a:solidFill>
                <a:latin typeface="Consolas" pitchFamily="49" charset="0"/>
                <a:cs typeface="Consolas" pitchFamily="49" charset="0"/>
              </a:rPr>
              <a:t>Private</a:t>
            </a:r>
            <a:r>
              <a:rPr lang="en-US">
                <a:solidFill>
                  <a:prstClr val="black"/>
                </a:solidFill>
                <a:latin typeface="Consolas" pitchFamily="49" charset="0"/>
                <a:cs typeface="Consolas" pitchFamily="49" charset="0"/>
              </a:rPr>
              <a:t> </a:t>
            </a:r>
          </a:p>
          <a:p>
            <a:r>
              <a:rPr lang="de-DE">
                <a:solidFill>
                  <a:prstClr val="black"/>
                </a:solidFill>
                <a:latin typeface="Consolas" pitchFamily="49" charset="0"/>
                <a:cs typeface="Consolas" pitchFamily="49" charset="0"/>
              </a:rPr>
              <a:t>  }</a:t>
            </a:r>
          </a:p>
          <a:p>
            <a:r>
              <a:rPr lang="de-DE">
                <a:solidFill>
                  <a:prstClr val="black"/>
                </a:solidFill>
                <a:latin typeface="Consolas" pitchFamily="49" charset="0"/>
                <a:cs typeface="Consolas" pitchFamily="49" charset="0"/>
              </a:rPr>
              <a:t>} </a:t>
            </a:r>
          </a:p>
        </p:txBody>
      </p:sp>
    </p:spTree>
    <p:extLst>
      <p:ext uri="{BB962C8B-B14F-4D97-AF65-F5344CB8AC3E}">
        <p14:creationId xmlns:p14="http://schemas.microsoft.com/office/powerpoint/2010/main" val="1530645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Example: Create a VM</a:t>
            </a:r>
            <a:endParaRPr lang="en-US"/>
          </a:p>
        </p:txBody>
      </p:sp>
      <p:sp>
        <p:nvSpPr>
          <p:cNvPr id="4" name="Rechteck 3"/>
          <p:cNvSpPr/>
          <p:nvPr/>
        </p:nvSpPr>
        <p:spPr>
          <a:xfrm>
            <a:off x="1168400" y="777062"/>
            <a:ext cx="10045700" cy="5909310"/>
          </a:xfrm>
          <a:prstGeom prst="rect">
            <a:avLst/>
          </a:prstGeom>
        </p:spPr>
        <p:txBody>
          <a:bodyPr wrap="square">
            <a:spAutoFit/>
          </a:bodyPr>
          <a:lstStyle/>
          <a:p>
            <a:r>
              <a:rPr lang="de-DE" smtClean="0">
                <a:solidFill>
                  <a:srgbClr val="0000FF"/>
                </a:solidFill>
                <a:latin typeface="Consolas" pitchFamily="49" charset="0"/>
                <a:cs typeface="Consolas" pitchFamily="49" charset="0"/>
              </a:rPr>
              <a:t>Import-Module</a:t>
            </a:r>
            <a:r>
              <a:rPr lang="de-DE" smtClean="0">
                <a:solidFill>
                  <a:prstClr val="black"/>
                </a:solidFill>
                <a:latin typeface="Consolas" pitchFamily="49" charset="0"/>
                <a:cs typeface="Consolas" pitchFamily="49" charset="0"/>
              </a:rPr>
              <a:t> </a:t>
            </a:r>
            <a:r>
              <a:rPr lang="de-DE" smtClean="0">
                <a:solidFill>
                  <a:srgbClr val="8A2BE2"/>
                </a:solidFill>
                <a:latin typeface="Consolas" pitchFamily="49" charset="0"/>
                <a:cs typeface="Consolas" pitchFamily="49" charset="0"/>
              </a:rPr>
              <a:t>Hyper-V</a:t>
            </a:r>
            <a:endParaRPr lang="de-DE">
              <a:solidFill>
                <a:prstClr val="black"/>
              </a:solidFill>
              <a:latin typeface="Consolas" pitchFamily="49" charset="0"/>
              <a:cs typeface="Consolas" pitchFamily="49" charset="0"/>
            </a:endParaRPr>
          </a:p>
          <a:p>
            <a:endParaRPr lang="de-DE">
              <a:solidFill>
                <a:prstClr val="black"/>
              </a:solidFill>
              <a:latin typeface="Consolas" pitchFamily="49" charset="0"/>
              <a:cs typeface="Consolas" pitchFamily="49" charset="0"/>
            </a:endParaRPr>
          </a:p>
          <a:p>
            <a:r>
              <a:rPr lang="de-DE">
                <a:solidFill>
                  <a:srgbClr val="FF4500"/>
                </a:solidFill>
                <a:latin typeface="Consolas" pitchFamily="49" charset="0"/>
                <a:cs typeface="Consolas" pitchFamily="49" charset="0"/>
              </a:rPr>
              <a:t>$vmhost</a:t>
            </a:r>
            <a:r>
              <a:rPr lang="de-DE">
                <a:solidFill>
                  <a:prstClr val="black"/>
                </a:solidFill>
                <a:latin typeface="Consolas" pitchFamily="49" charset="0"/>
                <a:cs typeface="Consolas" pitchFamily="49" charset="0"/>
              </a:rPr>
              <a:t> </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 </a:t>
            </a:r>
            <a:r>
              <a:rPr lang="de-DE">
                <a:solidFill>
                  <a:srgbClr val="8B0000"/>
                </a:solidFill>
                <a:latin typeface="Consolas" pitchFamily="49" charset="0"/>
                <a:cs typeface="Consolas" pitchFamily="49" charset="0"/>
              </a:rPr>
              <a:t>'.'</a:t>
            </a:r>
            <a:endParaRPr lang="de-DE">
              <a:solidFill>
                <a:prstClr val="black"/>
              </a:solidFill>
              <a:latin typeface="Consolas" pitchFamily="49" charset="0"/>
              <a:cs typeface="Consolas" pitchFamily="49" charset="0"/>
            </a:endParaRPr>
          </a:p>
          <a:p>
            <a:r>
              <a:rPr lang="de-DE">
                <a:solidFill>
                  <a:srgbClr val="FF4500"/>
                </a:solidFill>
                <a:latin typeface="Consolas" pitchFamily="49" charset="0"/>
                <a:cs typeface="Consolas" pitchFamily="49" charset="0"/>
              </a:rPr>
              <a:t>$timestamp</a:t>
            </a:r>
            <a:r>
              <a:rPr lang="de-DE">
                <a:solidFill>
                  <a:prstClr val="black"/>
                </a:solidFill>
                <a:latin typeface="Consolas" pitchFamily="49" charset="0"/>
                <a:cs typeface="Consolas" pitchFamily="49" charset="0"/>
              </a:rPr>
              <a:t> </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 </a:t>
            </a:r>
            <a:r>
              <a:rPr lang="de-DE">
                <a:solidFill>
                  <a:srgbClr val="0000FF"/>
                </a:solidFill>
                <a:latin typeface="Consolas" pitchFamily="49" charset="0"/>
                <a:cs typeface="Consolas" pitchFamily="49" charset="0"/>
              </a:rPr>
              <a:t>Get-Date</a:t>
            </a:r>
            <a:r>
              <a:rPr lang="de-DE">
                <a:solidFill>
                  <a:prstClr val="black"/>
                </a:solidFill>
                <a:latin typeface="Consolas" pitchFamily="49" charset="0"/>
                <a:cs typeface="Consolas" pitchFamily="49" charset="0"/>
              </a:rPr>
              <a:t> </a:t>
            </a:r>
            <a:r>
              <a:rPr lang="de-DE">
                <a:solidFill>
                  <a:srgbClr val="000080"/>
                </a:solidFill>
                <a:latin typeface="Consolas" pitchFamily="49" charset="0"/>
                <a:cs typeface="Consolas" pitchFamily="49" charset="0"/>
              </a:rPr>
              <a:t>-UFormat</a:t>
            </a:r>
            <a:r>
              <a:rPr lang="de-DE">
                <a:solidFill>
                  <a:prstClr val="black"/>
                </a:solidFill>
                <a:latin typeface="Consolas" pitchFamily="49" charset="0"/>
                <a:cs typeface="Consolas" pitchFamily="49" charset="0"/>
              </a:rPr>
              <a:t> </a:t>
            </a:r>
            <a:r>
              <a:rPr lang="de-DE">
                <a:solidFill>
                  <a:srgbClr val="8B0000"/>
                </a:solidFill>
                <a:latin typeface="Consolas" pitchFamily="49" charset="0"/>
                <a:cs typeface="Consolas" pitchFamily="49" charset="0"/>
              </a:rPr>
              <a:t>'%y%m%d'</a:t>
            </a:r>
            <a:endParaRPr lang="de-DE">
              <a:solidFill>
                <a:prstClr val="black"/>
              </a:solidFill>
              <a:latin typeface="Consolas" pitchFamily="49" charset="0"/>
              <a:cs typeface="Consolas" pitchFamily="49" charset="0"/>
            </a:endParaRPr>
          </a:p>
          <a:p>
            <a:r>
              <a:rPr lang="en-US">
                <a:solidFill>
                  <a:srgbClr val="FF4500"/>
                </a:solidFill>
                <a:latin typeface="Consolas" pitchFamily="49" charset="0"/>
                <a:cs typeface="Consolas" pitchFamily="49" charset="0"/>
              </a:rPr>
              <a:t>$vm</a:t>
            </a:r>
            <a:r>
              <a:rPr lang="en-US">
                <a:solidFill>
                  <a:prstClr val="black"/>
                </a:solidFill>
                <a:latin typeface="Consolas" pitchFamily="49" charset="0"/>
                <a:cs typeface="Consolas" pitchFamily="49" charset="0"/>
              </a:rPr>
              <a:t> </a:t>
            </a:r>
            <a:r>
              <a:rPr lang="en-US">
                <a:solidFill>
                  <a:srgbClr val="A9A9A9"/>
                </a:solidFill>
                <a:latin typeface="Consolas" pitchFamily="49" charset="0"/>
                <a:cs typeface="Consolas" pitchFamily="49" charset="0"/>
              </a:rPr>
              <a:t>=</a:t>
            </a:r>
            <a:r>
              <a:rPr lang="en-US">
                <a:solidFill>
                  <a:prstClr val="black"/>
                </a:solidFill>
                <a:latin typeface="Consolas" pitchFamily="49" charset="0"/>
                <a:cs typeface="Consolas" pitchFamily="49" charset="0"/>
              </a:rPr>
              <a:t> </a:t>
            </a:r>
            <a:r>
              <a:rPr lang="en-US">
                <a:solidFill>
                  <a:srgbClr val="FF4500"/>
                </a:solidFill>
                <a:latin typeface="Consolas" pitchFamily="49" charset="0"/>
                <a:cs typeface="Consolas" pitchFamily="49" charset="0"/>
              </a:rPr>
              <a:t>$timestamp</a:t>
            </a:r>
            <a:r>
              <a:rPr lang="en-US">
                <a:solidFill>
                  <a:prstClr val="black"/>
                </a:solidFill>
                <a:latin typeface="Consolas" pitchFamily="49" charset="0"/>
                <a:cs typeface="Consolas" pitchFamily="49" charset="0"/>
              </a:rPr>
              <a:t> </a:t>
            </a:r>
            <a:r>
              <a:rPr lang="en-US">
                <a:solidFill>
                  <a:srgbClr val="A9A9A9"/>
                </a:solidFill>
                <a:latin typeface="Consolas" pitchFamily="49" charset="0"/>
                <a:cs typeface="Consolas" pitchFamily="49" charset="0"/>
              </a:rPr>
              <a:t>+</a:t>
            </a:r>
            <a:r>
              <a:rPr lang="en-US">
                <a:solidFill>
                  <a:prstClr val="black"/>
                </a:solidFill>
                <a:latin typeface="Consolas" pitchFamily="49" charset="0"/>
                <a:cs typeface="Consolas" pitchFamily="49" charset="0"/>
              </a:rPr>
              <a:t> </a:t>
            </a:r>
            <a:r>
              <a:rPr lang="en-US">
                <a:solidFill>
                  <a:srgbClr val="8B0000"/>
                </a:solidFill>
                <a:latin typeface="Consolas" pitchFamily="49" charset="0"/>
                <a:cs typeface="Consolas" pitchFamily="49" charset="0"/>
              </a:rPr>
              <a:t>'_'</a:t>
            </a:r>
            <a:r>
              <a:rPr lang="en-US">
                <a:solidFill>
                  <a:prstClr val="black"/>
                </a:solidFill>
                <a:latin typeface="Consolas" pitchFamily="49" charset="0"/>
                <a:cs typeface="Consolas" pitchFamily="49" charset="0"/>
              </a:rPr>
              <a:t> </a:t>
            </a:r>
            <a:r>
              <a:rPr lang="en-US">
                <a:solidFill>
                  <a:srgbClr val="A9A9A9"/>
                </a:solidFill>
                <a:latin typeface="Consolas" pitchFamily="49" charset="0"/>
                <a:cs typeface="Consolas" pitchFamily="49" charset="0"/>
              </a:rPr>
              <a:t>+</a:t>
            </a:r>
            <a:r>
              <a:rPr lang="en-US">
                <a:solidFill>
                  <a:prstClr val="black"/>
                </a:solidFill>
                <a:latin typeface="Consolas" pitchFamily="49" charset="0"/>
                <a:cs typeface="Consolas" pitchFamily="49" charset="0"/>
              </a:rPr>
              <a:t> (</a:t>
            </a:r>
            <a:r>
              <a:rPr lang="en-US">
                <a:solidFill>
                  <a:srgbClr val="0000FF"/>
                </a:solidFill>
                <a:latin typeface="Consolas" pitchFamily="49" charset="0"/>
                <a:cs typeface="Consolas" pitchFamily="49" charset="0"/>
              </a:rPr>
              <a:t>Read-Host</a:t>
            </a:r>
            <a:r>
              <a:rPr lang="en-US">
                <a:solidFill>
                  <a:prstClr val="black"/>
                </a:solidFill>
                <a:latin typeface="Consolas" pitchFamily="49" charset="0"/>
                <a:cs typeface="Consolas" pitchFamily="49" charset="0"/>
              </a:rPr>
              <a:t> </a:t>
            </a:r>
            <a:r>
              <a:rPr lang="en-US">
                <a:solidFill>
                  <a:srgbClr val="8B0000"/>
                </a:solidFill>
                <a:latin typeface="Consolas" pitchFamily="49" charset="0"/>
                <a:cs typeface="Consolas" pitchFamily="49" charset="0"/>
              </a:rPr>
              <a:t>'VM name'</a:t>
            </a:r>
            <a:r>
              <a:rPr lang="en-US">
                <a:solidFill>
                  <a:prstClr val="black"/>
                </a:solidFill>
                <a:latin typeface="Consolas" pitchFamily="49" charset="0"/>
                <a:cs typeface="Consolas" pitchFamily="49" charset="0"/>
              </a:rPr>
              <a:t>)</a:t>
            </a:r>
          </a:p>
          <a:p>
            <a:r>
              <a:rPr lang="de-DE">
                <a:solidFill>
                  <a:srgbClr val="FF4500"/>
                </a:solidFill>
                <a:latin typeface="Consolas" pitchFamily="49" charset="0"/>
                <a:cs typeface="Consolas" pitchFamily="49" charset="0"/>
              </a:rPr>
              <a:t>$cpucount</a:t>
            </a:r>
            <a:r>
              <a:rPr lang="de-DE">
                <a:solidFill>
                  <a:prstClr val="black"/>
                </a:solidFill>
                <a:latin typeface="Consolas" pitchFamily="49" charset="0"/>
                <a:cs typeface="Consolas" pitchFamily="49" charset="0"/>
              </a:rPr>
              <a:t> </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 </a:t>
            </a:r>
            <a:r>
              <a:rPr lang="de-DE">
                <a:solidFill>
                  <a:srgbClr val="800080"/>
                </a:solidFill>
                <a:latin typeface="Consolas" pitchFamily="49" charset="0"/>
                <a:cs typeface="Consolas" pitchFamily="49" charset="0"/>
              </a:rPr>
              <a:t>2</a:t>
            </a:r>
            <a:endParaRPr lang="de-DE">
              <a:solidFill>
                <a:prstClr val="black"/>
              </a:solidFill>
              <a:latin typeface="Consolas" pitchFamily="49" charset="0"/>
              <a:cs typeface="Consolas" pitchFamily="49" charset="0"/>
            </a:endParaRPr>
          </a:p>
          <a:p>
            <a:r>
              <a:rPr lang="de-DE">
                <a:solidFill>
                  <a:srgbClr val="FF4500"/>
                </a:solidFill>
                <a:latin typeface="Consolas" pitchFamily="49" charset="0"/>
                <a:cs typeface="Consolas" pitchFamily="49" charset="0"/>
              </a:rPr>
              <a:t>$startupram</a:t>
            </a:r>
            <a:r>
              <a:rPr lang="de-DE">
                <a:solidFill>
                  <a:prstClr val="black"/>
                </a:solidFill>
                <a:latin typeface="Consolas" pitchFamily="49" charset="0"/>
                <a:cs typeface="Consolas" pitchFamily="49" charset="0"/>
              </a:rPr>
              <a:t> </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 </a:t>
            </a:r>
            <a:r>
              <a:rPr lang="de-DE">
                <a:solidFill>
                  <a:srgbClr val="800080"/>
                </a:solidFill>
                <a:latin typeface="Consolas" pitchFamily="49" charset="0"/>
                <a:cs typeface="Consolas" pitchFamily="49" charset="0"/>
              </a:rPr>
              <a:t>4GB</a:t>
            </a:r>
            <a:endParaRPr lang="de-DE">
              <a:solidFill>
                <a:prstClr val="black"/>
              </a:solidFill>
              <a:latin typeface="Consolas" pitchFamily="49" charset="0"/>
              <a:cs typeface="Consolas" pitchFamily="49" charset="0"/>
            </a:endParaRPr>
          </a:p>
          <a:p>
            <a:r>
              <a:rPr lang="de-DE">
                <a:solidFill>
                  <a:srgbClr val="FF4500"/>
                </a:solidFill>
                <a:latin typeface="Consolas" pitchFamily="49" charset="0"/>
                <a:cs typeface="Consolas" pitchFamily="49" charset="0"/>
              </a:rPr>
              <a:t>$vhdzsize</a:t>
            </a:r>
            <a:r>
              <a:rPr lang="de-DE">
                <a:solidFill>
                  <a:prstClr val="black"/>
                </a:solidFill>
                <a:latin typeface="Consolas" pitchFamily="49" charset="0"/>
                <a:cs typeface="Consolas" pitchFamily="49" charset="0"/>
              </a:rPr>
              <a:t> </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 </a:t>
            </a:r>
            <a:r>
              <a:rPr lang="de-DE">
                <a:solidFill>
                  <a:srgbClr val="800080"/>
                </a:solidFill>
                <a:latin typeface="Consolas" pitchFamily="49" charset="0"/>
                <a:cs typeface="Consolas" pitchFamily="49" charset="0"/>
              </a:rPr>
              <a:t>300GB</a:t>
            </a:r>
            <a:endParaRPr lang="de-DE">
              <a:solidFill>
                <a:prstClr val="black"/>
              </a:solidFill>
              <a:latin typeface="Consolas" pitchFamily="49" charset="0"/>
              <a:cs typeface="Consolas" pitchFamily="49" charset="0"/>
            </a:endParaRPr>
          </a:p>
          <a:p>
            <a:r>
              <a:rPr lang="de-DE">
                <a:solidFill>
                  <a:srgbClr val="FF4500"/>
                </a:solidFill>
                <a:latin typeface="Consolas" pitchFamily="49" charset="0"/>
                <a:cs typeface="Consolas" pitchFamily="49" charset="0"/>
              </a:rPr>
              <a:t>$switch</a:t>
            </a:r>
            <a:r>
              <a:rPr lang="de-DE">
                <a:solidFill>
                  <a:prstClr val="black"/>
                </a:solidFill>
                <a:latin typeface="Consolas" pitchFamily="49" charset="0"/>
                <a:cs typeface="Consolas" pitchFamily="49" charset="0"/>
              </a:rPr>
              <a:t> </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 </a:t>
            </a:r>
            <a:r>
              <a:rPr lang="de-DE">
                <a:solidFill>
                  <a:srgbClr val="8B0000"/>
                </a:solidFill>
                <a:latin typeface="Consolas" pitchFamily="49" charset="0"/>
                <a:cs typeface="Consolas" pitchFamily="49" charset="0"/>
              </a:rPr>
              <a:t>'HV_Private2'</a:t>
            </a:r>
            <a:endParaRPr lang="de-DE">
              <a:solidFill>
                <a:prstClr val="black"/>
              </a:solidFill>
              <a:latin typeface="Consolas" pitchFamily="49" charset="0"/>
              <a:cs typeface="Consolas" pitchFamily="49" charset="0"/>
            </a:endParaRPr>
          </a:p>
          <a:p>
            <a:r>
              <a:rPr lang="de-DE">
                <a:solidFill>
                  <a:srgbClr val="FF4500"/>
                </a:solidFill>
                <a:latin typeface="Consolas" pitchFamily="49" charset="0"/>
                <a:cs typeface="Consolas" pitchFamily="49" charset="0"/>
              </a:rPr>
              <a:t>$iso1</a:t>
            </a:r>
            <a:r>
              <a:rPr lang="de-DE">
                <a:solidFill>
                  <a:prstClr val="black"/>
                </a:solidFill>
                <a:latin typeface="Consolas" pitchFamily="49" charset="0"/>
                <a:cs typeface="Consolas" pitchFamily="49" charset="0"/>
              </a:rPr>
              <a:t> </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 </a:t>
            </a:r>
            <a:r>
              <a:rPr lang="de-DE">
                <a:solidFill>
                  <a:srgbClr val="8B0000"/>
                </a:solidFill>
                <a:latin typeface="Consolas" pitchFamily="49" charset="0"/>
                <a:cs typeface="Consolas" pitchFamily="49" charset="0"/>
              </a:rPr>
              <a:t>'C:\depot\iso\HydrationCM2012R2_ADATUM_DE.iso'</a:t>
            </a:r>
            <a:endParaRPr lang="de-DE">
              <a:solidFill>
                <a:prstClr val="black"/>
              </a:solidFill>
              <a:latin typeface="Consolas" pitchFamily="49" charset="0"/>
              <a:cs typeface="Consolas" pitchFamily="49" charset="0"/>
            </a:endParaRPr>
          </a:p>
          <a:p>
            <a:r>
              <a:rPr lang="de-DE">
                <a:solidFill>
                  <a:prstClr val="black"/>
                </a:solidFill>
                <a:latin typeface="Consolas" pitchFamily="49" charset="0"/>
                <a:cs typeface="Consolas" pitchFamily="49" charset="0"/>
              </a:rPr>
              <a:t> </a:t>
            </a:r>
          </a:p>
          <a:p>
            <a:r>
              <a:rPr lang="de-DE">
                <a:solidFill>
                  <a:srgbClr val="0000FF"/>
                </a:solidFill>
                <a:latin typeface="Consolas" pitchFamily="49" charset="0"/>
                <a:cs typeface="Consolas" pitchFamily="49" charset="0"/>
              </a:rPr>
              <a:t>New-VM</a:t>
            </a:r>
            <a:r>
              <a:rPr lang="de-DE">
                <a:solidFill>
                  <a:prstClr val="black"/>
                </a:solidFill>
                <a:latin typeface="Consolas" pitchFamily="49" charset="0"/>
                <a:cs typeface="Consolas" pitchFamily="49" charset="0"/>
              </a:rPr>
              <a:t> `</a:t>
            </a:r>
          </a:p>
          <a:p>
            <a:r>
              <a:rPr lang="de-DE">
                <a:solidFill>
                  <a:srgbClr val="000080"/>
                </a:solidFill>
                <a:latin typeface="Consolas" pitchFamily="49" charset="0"/>
                <a:cs typeface="Consolas" pitchFamily="49" charset="0"/>
              </a:rPr>
              <a:t>-ComputerName:</a:t>
            </a:r>
            <a:r>
              <a:rPr lang="de-DE">
                <a:solidFill>
                  <a:srgbClr val="FF4500"/>
                </a:solidFill>
                <a:latin typeface="Consolas" pitchFamily="49" charset="0"/>
                <a:cs typeface="Consolas" pitchFamily="49" charset="0"/>
              </a:rPr>
              <a:t>$vmhost</a:t>
            </a:r>
            <a:r>
              <a:rPr lang="de-DE">
                <a:solidFill>
                  <a:prstClr val="black"/>
                </a:solidFill>
                <a:latin typeface="Consolas" pitchFamily="49" charset="0"/>
                <a:cs typeface="Consolas" pitchFamily="49" charset="0"/>
              </a:rPr>
              <a:t> `</a:t>
            </a:r>
          </a:p>
          <a:p>
            <a:r>
              <a:rPr lang="de-DE">
                <a:solidFill>
                  <a:srgbClr val="000080"/>
                </a:solidFill>
                <a:latin typeface="Consolas" pitchFamily="49" charset="0"/>
                <a:cs typeface="Consolas" pitchFamily="49" charset="0"/>
              </a:rPr>
              <a:t>–Name:</a:t>
            </a:r>
            <a:r>
              <a:rPr lang="de-DE">
                <a:solidFill>
                  <a:srgbClr val="FF4500"/>
                </a:solidFill>
                <a:latin typeface="Consolas" pitchFamily="49" charset="0"/>
                <a:cs typeface="Consolas" pitchFamily="49" charset="0"/>
              </a:rPr>
              <a:t>$vm</a:t>
            </a:r>
            <a:r>
              <a:rPr lang="de-DE">
                <a:solidFill>
                  <a:prstClr val="black"/>
                </a:solidFill>
                <a:latin typeface="Consolas" pitchFamily="49" charset="0"/>
                <a:cs typeface="Consolas" pitchFamily="49" charset="0"/>
              </a:rPr>
              <a:t> `</a:t>
            </a:r>
          </a:p>
          <a:p>
            <a:r>
              <a:rPr lang="de-DE">
                <a:solidFill>
                  <a:srgbClr val="000080"/>
                </a:solidFill>
                <a:latin typeface="Consolas" pitchFamily="49" charset="0"/>
                <a:cs typeface="Consolas" pitchFamily="49" charset="0"/>
              </a:rPr>
              <a:t>-MemoryStartupBytes:</a:t>
            </a:r>
            <a:r>
              <a:rPr lang="de-DE">
                <a:solidFill>
                  <a:srgbClr val="FF4500"/>
                </a:solidFill>
                <a:latin typeface="Consolas" pitchFamily="49" charset="0"/>
                <a:cs typeface="Consolas" pitchFamily="49" charset="0"/>
              </a:rPr>
              <a:t>$startupram</a:t>
            </a:r>
            <a:r>
              <a:rPr lang="de-DE">
                <a:solidFill>
                  <a:prstClr val="black"/>
                </a:solidFill>
                <a:latin typeface="Consolas" pitchFamily="49" charset="0"/>
                <a:cs typeface="Consolas" pitchFamily="49" charset="0"/>
              </a:rPr>
              <a:t> `</a:t>
            </a:r>
          </a:p>
          <a:p>
            <a:r>
              <a:rPr lang="de-DE">
                <a:solidFill>
                  <a:srgbClr val="000080"/>
                </a:solidFill>
                <a:latin typeface="Consolas" pitchFamily="49" charset="0"/>
                <a:cs typeface="Consolas" pitchFamily="49" charset="0"/>
              </a:rPr>
              <a:t>-NewVHDPath:</a:t>
            </a:r>
            <a:r>
              <a:rPr lang="de-DE">
                <a:solidFill>
                  <a:srgbClr val="8B0000"/>
                </a:solidFill>
                <a:latin typeface="Consolas" pitchFamily="49" charset="0"/>
                <a:cs typeface="Consolas" pitchFamily="49" charset="0"/>
              </a:rPr>
              <a:t>"</a:t>
            </a:r>
            <a:r>
              <a:rPr lang="de-DE">
                <a:solidFill>
                  <a:srgbClr val="FF4500"/>
                </a:solidFill>
                <a:latin typeface="Consolas" pitchFamily="49" charset="0"/>
                <a:cs typeface="Consolas" pitchFamily="49" charset="0"/>
              </a:rPr>
              <a:t>$vm</a:t>
            </a:r>
            <a:r>
              <a:rPr lang="de-DE">
                <a:solidFill>
                  <a:srgbClr val="8B0000"/>
                </a:solidFill>
                <a:latin typeface="Consolas" pitchFamily="49" charset="0"/>
                <a:cs typeface="Consolas" pitchFamily="49" charset="0"/>
              </a:rPr>
              <a:t>.vhdx"</a:t>
            </a:r>
            <a:r>
              <a:rPr lang="de-DE">
                <a:solidFill>
                  <a:prstClr val="black"/>
                </a:solidFill>
                <a:latin typeface="Consolas" pitchFamily="49" charset="0"/>
                <a:cs typeface="Consolas" pitchFamily="49" charset="0"/>
              </a:rPr>
              <a:t> `</a:t>
            </a:r>
          </a:p>
          <a:p>
            <a:r>
              <a:rPr lang="de-DE">
                <a:solidFill>
                  <a:srgbClr val="000080"/>
                </a:solidFill>
                <a:latin typeface="Consolas" pitchFamily="49" charset="0"/>
                <a:cs typeface="Consolas" pitchFamily="49" charset="0"/>
              </a:rPr>
              <a:t>-NewvhdSizeBytes:</a:t>
            </a:r>
            <a:r>
              <a:rPr lang="de-DE">
                <a:solidFill>
                  <a:srgbClr val="FF4500"/>
                </a:solidFill>
                <a:latin typeface="Consolas" pitchFamily="49" charset="0"/>
                <a:cs typeface="Consolas" pitchFamily="49" charset="0"/>
              </a:rPr>
              <a:t>$vhdzsize</a:t>
            </a:r>
            <a:endParaRPr lang="de-DE">
              <a:solidFill>
                <a:prstClr val="black"/>
              </a:solidFill>
              <a:latin typeface="Consolas" pitchFamily="49" charset="0"/>
              <a:cs typeface="Consolas" pitchFamily="49" charset="0"/>
            </a:endParaRPr>
          </a:p>
          <a:p>
            <a:endParaRPr lang="de-DE">
              <a:solidFill>
                <a:prstClr val="black"/>
              </a:solidFill>
              <a:latin typeface="Consolas" pitchFamily="49" charset="0"/>
              <a:cs typeface="Consolas" pitchFamily="49" charset="0"/>
            </a:endParaRPr>
          </a:p>
          <a:p>
            <a:r>
              <a:rPr lang="de-DE">
                <a:solidFill>
                  <a:srgbClr val="0000FF"/>
                </a:solidFill>
                <a:latin typeface="Consolas" pitchFamily="49" charset="0"/>
                <a:cs typeface="Consolas" pitchFamily="49" charset="0"/>
              </a:rPr>
              <a:t>Set-VM</a:t>
            </a:r>
            <a:r>
              <a:rPr lang="de-DE">
                <a:solidFill>
                  <a:prstClr val="black"/>
                </a:solidFill>
                <a:latin typeface="Consolas" pitchFamily="49" charset="0"/>
                <a:cs typeface="Consolas" pitchFamily="49" charset="0"/>
              </a:rPr>
              <a:t> `</a:t>
            </a:r>
          </a:p>
          <a:p>
            <a:r>
              <a:rPr lang="de-DE">
                <a:solidFill>
                  <a:srgbClr val="000080"/>
                </a:solidFill>
                <a:latin typeface="Consolas" pitchFamily="49" charset="0"/>
                <a:cs typeface="Consolas" pitchFamily="49" charset="0"/>
              </a:rPr>
              <a:t>-ComputerName:</a:t>
            </a:r>
            <a:r>
              <a:rPr lang="de-DE">
                <a:solidFill>
                  <a:srgbClr val="FF4500"/>
                </a:solidFill>
                <a:latin typeface="Consolas" pitchFamily="49" charset="0"/>
                <a:cs typeface="Consolas" pitchFamily="49" charset="0"/>
              </a:rPr>
              <a:t>$vmhost</a:t>
            </a:r>
            <a:r>
              <a:rPr lang="de-DE">
                <a:solidFill>
                  <a:prstClr val="black"/>
                </a:solidFill>
                <a:latin typeface="Consolas" pitchFamily="49" charset="0"/>
                <a:cs typeface="Consolas" pitchFamily="49" charset="0"/>
              </a:rPr>
              <a:t> `</a:t>
            </a:r>
          </a:p>
          <a:p>
            <a:r>
              <a:rPr lang="de-DE" smtClean="0">
                <a:solidFill>
                  <a:srgbClr val="000080"/>
                </a:solidFill>
                <a:latin typeface="Consolas" pitchFamily="49" charset="0"/>
                <a:cs typeface="Consolas" pitchFamily="49" charset="0"/>
              </a:rPr>
              <a:t>[..]</a:t>
            </a:r>
            <a:endParaRPr lang="de-DE">
              <a:solidFill>
                <a:prstClr val="black"/>
              </a:solidFill>
              <a:latin typeface="Consolas" pitchFamily="49" charset="0"/>
              <a:cs typeface="Consolas" pitchFamily="49" charset="0"/>
            </a:endParaRPr>
          </a:p>
        </p:txBody>
      </p:sp>
      <p:sp>
        <p:nvSpPr>
          <p:cNvPr id="5" name="Textfeld 4"/>
          <p:cNvSpPr txBox="1"/>
          <p:nvPr/>
        </p:nvSpPr>
        <p:spPr>
          <a:xfrm>
            <a:off x="6629400" y="5963841"/>
            <a:ext cx="5562600" cy="923330"/>
          </a:xfrm>
          <a:prstGeom prst="rect">
            <a:avLst/>
          </a:prstGeom>
          <a:noFill/>
        </p:spPr>
        <p:txBody>
          <a:bodyPr wrap="square" rtlCol="0">
            <a:spAutoFit/>
          </a:bodyPr>
          <a:lstStyle/>
          <a:p>
            <a:r>
              <a:rPr lang="de-DE" i="1" smtClean="0">
                <a:solidFill>
                  <a:schemeClr val="tx1">
                    <a:lumMod val="50000"/>
                  </a:schemeClr>
                </a:solidFill>
              </a:rPr>
              <a:t>Mind the notes for the complete example!</a:t>
            </a:r>
          </a:p>
          <a:p>
            <a:endParaRPr lang="de-DE" i="1" smtClean="0">
              <a:solidFill>
                <a:schemeClr val="tx1">
                  <a:lumMod val="50000"/>
                </a:schemeClr>
              </a:solidFill>
            </a:endParaRPr>
          </a:p>
          <a:p>
            <a:endParaRPr lang="de-DE" i="1">
              <a:solidFill>
                <a:schemeClr val="tx1">
                  <a:lumMod val="50000"/>
                </a:schemeClr>
              </a:solidFill>
            </a:endParaRPr>
          </a:p>
        </p:txBody>
      </p:sp>
    </p:spTree>
    <p:extLst>
      <p:ext uri="{BB962C8B-B14F-4D97-AF65-F5344CB8AC3E}">
        <p14:creationId xmlns:p14="http://schemas.microsoft.com/office/powerpoint/2010/main" val="2564547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autonunattend.xml (partial)</a:t>
            </a:r>
            <a:endParaRPr lang="en-US"/>
          </a:p>
        </p:txBody>
      </p:sp>
      <p:sp>
        <p:nvSpPr>
          <p:cNvPr id="5" name="Rechteck 4"/>
          <p:cNvSpPr/>
          <p:nvPr/>
        </p:nvSpPr>
        <p:spPr>
          <a:xfrm>
            <a:off x="1181100" y="1055033"/>
            <a:ext cx="10071100" cy="5078313"/>
          </a:xfrm>
          <a:prstGeom prst="rect">
            <a:avLst/>
          </a:prstGeom>
        </p:spPr>
        <p:txBody>
          <a:bodyPr wrap="square">
            <a:spAutoFit/>
          </a:bodyPr>
          <a:lstStyle/>
          <a:p>
            <a:r>
              <a:rPr lang="de-DE" smtClean="0">
                <a:solidFill>
                  <a:srgbClr val="00008B"/>
                </a:solidFill>
                <a:latin typeface="Consolas" pitchFamily="49" charset="0"/>
                <a:cs typeface="Consolas" pitchFamily="49" charset="0"/>
              </a:rPr>
              <a:t>&lt;</a:t>
            </a:r>
            <a:r>
              <a:rPr lang="de-DE" smtClean="0">
                <a:solidFill>
                  <a:srgbClr val="8B0000"/>
                </a:solidFill>
                <a:latin typeface="Consolas" pitchFamily="49" charset="0"/>
                <a:cs typeface="Consolas" pitchFamily="49" charset="0"/>
              </a:rPr>
              <a:t>?</a:t>
            </a:r>
            <a:r>
              <a:rPr lang="de-DE">
                <a:solidFill>
                  <a:srgbClr val="8B0000"/>
                </a:solidFill>
                <a:latin typeface="Consolas" pitchFamily="49" charset="0"/>
                <a:cs typeface="Consolas" pitchFamily="49" charset="0"/>
              </a:rPr>
              <a:t>xml</a:t>
            </a:r>
            <a:r>
              <a:rPr lang="de-DE">
                <a:solidFill>
                  <a:prstClr val="black"/>
                </a:solidFill>
                <a:latin typeface="Consolas" pitchFamily="49" charset="0"/>
                <a:cs typeface="Consolas" pitchFamily="49" charset="0"/>
              </a:rPr>
              <a:t> </a:t>
            </a:r>
            <a:r>
              <a:rPr lang="de-DE">
                <a:solidFill>
                  <a:srgbClr val="FF0000"/>
                </a:solidFill>
                <a:latin typeface="Consolas" pitchFamily="49" charset="0"/>
                <a:cs typeface="Consolas" pitchFamily="49" charset="0"/>
              </a:rPr>
              <a:t>version</a:t>
            </a:r>
            <a:r>
              <a:rPr lang="de-DE">
                <a:solidFill>
                  <a:prstClr val="black"/>
                </a:solidFill>
                <a:latin typeface="Consolas" pitchFamily="49" charset="0"/>
                <a:cs typeface="Consolas" pitchFamily="49" charset="0"/>
              </a:rPr>
              <a:t>=</a:t>
            </a:r>
            <a:r>
              <a:rPr lang="de-DE">
                <a:solidFill>
                  <a:srgbClr val="0000FF"/>
                </a:solidFill>
                <a:latin typeface="Consolas" pitchFamily="49" charset="0"/>
                <a:cs typeface="Consolas" pitchFamily="49" charset="0"/>
              </a:rPr>
              <a:t>"</a:t>
            </a:r>
            <a:r>
              <a:rPr lang="de-DE">
                <a:solidFill>
                  <a:srgbClr val="00008B"/>
                </a:solidFill>
                <a:latin typeface="Consolas" pitchFamily="49" charset="0"/>
                <a:cs typeface="Consolas" pitchFamily="49" charset="0"/>
              </a:rPr>
              <a:t>1.0</a:t>
            </a:r>
            <a:r>
              <a:rPr lang="de-DE">
                <a:solidFill>
                  <a:srgbClr val="0000FF"/>
                </a:solidFill>
                <a:latin typeface="Consolas" pitchFamily="49" charset="0"/>
                <a:cs typeface="Consolas" pitchFamily="49" charset="0"/>
              </a:rPr>
              <a:t>"</a:t>
            </a:r>
            <a:r>
              <a:rPr lang="de-DE">
                <a:solidFill>
                  <a:prstClr val="black"/>
                </a:solidFill>
                <a:latin typeface="Consolas" pitchFamily="49" charset="0"/>
                <a:cs typeface="Consolas" pitchFamily="49" charset="0"/>
              </a:rPr>
              <a:t> </a:t>
            </a:r>
            <a:r>
              <a:rPr lang="de-DE">
                <a:solidFill>
                  <a:srgbClr val="FF0000"/>
                </a:solidFill>
                <a:latin typeface="Consolas" pitchFamily="49" charset="0"/>
                <a:cs typeface="Consolas" pitchFamily="49" charset="0"/>
              </a:rPr>
              <a:t>encoding</a:t>
            </a:r>
            <a:r>
              <a:rPr lang="de-DE">
                <a:solidFill>
                  <a:prstClr val="black"/>
                </a:solidFill>
                <a:latin typeface="Consolas" pitchFamily="49" charset="0"/>
                <a:cs typeface="Consolas" pitchFamily="49" charset="0"/>
              </a:rPr>
              <a:t>=</a:t>
            </a:r>
            <a:r>
              <a:rPr lang="de-DE">
                <a:solidFill>
                  <a:srgbClr val="0000FF"/>
                </a:solidFill>
                <a:latin typeface="Consolas" pitchFamily="49" charset="0"/>
                <a:cs typeface="Consolas" pitchFamily="49" charset="0"/>
              </a:rPr>
              <a:t>"</a:t>
            </a:r>
            <a:r>
              <a:rPr lang="de-DE">
                <a:solidFill>
                  <a:srgbClr val="00008B"/>
                </a:solidFill>
                <a:latin typeface="Consolas" pitchFamily="49" charset="0"/>
                <a:cs typeface="Consolas" pitchFamily="49" charset="0"/>
              </a:rPr>
              <a:t>utf-8</a:t>
            </a:r>
            <a:r>
              <a:rPr lang="de-DE" smtClean="0">
                <a:solidFill>
                  <a:srgbClr val="0000FF"/>
                </a:solidFill>
                <a:latin typeface="Consolas" pitchFamily="49" charset="0"/>
                <a:cs typeface="Consolas" pitchFamily="49" charset="0"/>
              </a:rPr>
              <a:t>"</a:t>
            </a:r>
            <a:r>
              <a:rPr lang="de-DE" smtClean="0">
                <a:solidFill>
                  <a:srgbClr val="FF0000"/>
                </a:solidFill>
                <a:latin typeface="Consolas" pitchFamily="49" charset="0"/>
                <a:cs typeface="Consolas" pitchFamily="49" charset="0"/>
              </a:rPr>
              <a:t>?</a:t>
            </a:r>
            <a:r>
              <a:rPr lang="de-DE" smtClean="0">
                <a:solidFill>
                  <a:srgbClr val="00008B"/>
                </a:solidFill>
                <a:latin typeface="Consolas" pitchFamily="49" charset="0"/>
                <a:cs typeface="Consolas" pitchFamily="49" charset="0"/>
              </a:rPr>
              <a:t>&gt;</a:t>
            </a:r>
          </a:p>
          <a:p>
            <a:endParaRPr lang="de-DE">
              <a:solidFill>
                <a:prstClr val="black"/>
              </a:solidFill>
              <a:latin typeface="Consolas" pitchFamily="49" charset="0"/>
              <a:cs typeface="Consolas" pitchFamily="49" charset="0"/>
            </a:endParaRPr>
          </a:p>
          <a:p>
            <a:r>
              <a:rPr lang="de-DE">
                <a:solidFill>
                  <a:srgbClr val="00008B"/>
                </a:solidFill>
                <a:latin typeface="Consolas" pitchFamily="49" charset="0"/>
                <a:cs typeface="Consolas" pitchFamily="49" charset="0"/>
              </a:rPr>
              <a:t>&lt;</a:t>
            </a:r>
            <a:r>
              <a:rPr lang="de-DE">
                <a:solidFill>
                  <a:srgbClr val="8B0000"/>
                </a:solidFill>
                <a:latin typeface="Consolas" pitchFamily="49" charset="0"/>
                <a:cs typeface="Consolas" pitchFamily="49" charset="0"/>
              </a:rPr>
              <a:t>unattend</a:t>
            </a:r>
            <a:r>
              <a:rPr lang="de-DE">
                <a:solidFill>
                  <a:prstClr val="black"/>
                </a:solidFill>
                <a:latin typeface="Consolas" pitchFamily="49" charset="0"/>
                <a:cs typeface="Consolas" pitchFamily="49" charset="0"/>
              </a:rPr>
              <a:t> </a:t>
            </a:r>
            <a:r>
              <a:rPr lang="de-DE">
                <a:solidFill>
                  <a:srgbClr val="FF0000"/>
                </a:solidFill>
                <a:latin typeface="Consolas" pitchFamily="49" charset="0"/>
                <a:cs typeface="Consolas" pitchFamily="49" charset="0"/>
              </a:rPr>
              <a:t>xmlns</a:t>
            </a:r>
            <a:r>
              <a:rPr lang="de-DE">
                <a:solidFill>
                  <a:prstClr val="black"/>
                </a:solidFill>
                <a:latin typeface="Consolas" pitchFamily="49" charset="0"/>
                <a:cs typeface="Consolas" pitchFamily="49" charset="0"/>
              </a:rPr>
              <a:t>=</a:t>
            </a:r>
            <a:r>
              <a:rPr lang="de-DE">
                <a:solidFill>
                  <a:srgbClr val="0000FF"/>
                </a:solidFill>
                <a:latin typeface="Consolas" pitchFamily="49" charset="0"/>
                <a:cs typeface="Consolas" pitchFamily="49" charset="0"/>
              </a:rPr>
              <a:t>"</a:t>
            </a:r>
            <a:r>
              <a:rPr lang="de-DE">
                <a:solidFill>
                  <a:srgbClr val="00008B"/>
                </a:solidFill>
                <a:latin typeface="Consolas" pitchFamily="49" charset="0"/>
                <a:cs typeface="Consolas" pitchFamily="49" charset="0"/>
              </a:rPr>
              <a:t>urn:schemas-microsoft-com:unattend</a:t>
            </a:r>
            <a:r>
              <a:rPr lang="de-DE">
                <a:solidFill>
                  <a:srgbClr val="0000FF"/>
                </a:solidFill>
                <a:latin typeface="Consolas" pitchFamily="49" charset="0"/>
                <a:cs typeface="Consolas" pitchFamily="49" charset="0"/>
              </a:rPr>
              <a:t>"</a:t>
            </a:r>
            <a:r>
              <a:rPr lang="de-DE">
                <a:solidFill>
                  <a:srgbClr val="00008B"/>
                </a:solidFill>
                <a:latin typeface="Consolas" pitchFamily="49" charset="0"/>
                <a:cs typeface="Consolas" pitchFamily="49" charset="0"/>
              </a:rPr>
              <a:t>&gt;</a:t>
            </a:r>
            <a:endParaRPr lang="de-DE">
              <a:solidFill>
                <a:prstClr val="black"/>
              </a:solidFill>
              <a:latin typeface="Consolas" pitchFamily="49" charset="0"/>
              <a:cs typeface="Consolas" pitchFamily="49" charset="0"/>
            </a:endParaRPr>
          </a:p>
          <a:p>
            <a:r>
              <a:rPr lang="de-DE">
                <a:solidFill>
                  <a:prstClr val="black"/>
                </a:solidFill>
                <a:latin typeface="Consolas" pitchFamily="49" charset="0"/>
                <a:cs typeface="Consolas" pitchFamily="49" charset="0"/>
              </a:rPr>
              <a:t>    </a:t>
            </a:r>
            <a:r>
              <a:rPr lang="de-DE">
                <a:solidFill>
                  <a:srgbClr val="00008B"/>
                </a:solidFill>
                <a:latin typeface="Consolas" pitchFamily="49" charset="0"/>
                <a:cs typeface="Consolas" pitchFamily="49" charset="0"/>
              </a:rPr>
              <a:t>&lt;</a:t>
            </a:r>
            <a:r>
              <a:rPr lang="de-DE">
                <a:solidFill>
                  <a:srgbClr val="8B0000"/>
                </a:solidFill>
                <a:latin typeface="Consolas" pitchFamily="49" charset="0"/>
                <a:cs typeface="Consolas" pitchFamily="49" charset="0"/>
              </a:rPr>
              <a:t>settings</a:t>
            </a:r>
            <a:r>
              <a:rPr lang="de-DE">
                <a:solidFill>
                  <a:prstClr val="black"/>
                </a:solidFill>
                <a:latin typeface="Consolas" pitchFamily="49" charset="0"/>
                <a:cs typeface="Consolas" pitchFamily="49" charset="0"/>
              </a:rPr>
              <a:t> </a:t>
            </a:r>
            <a:r>
              <a:rPr lang="de-DE">
                <a:solidFill>
                  <a:srgbClr val="FF0000"/>
                </a:solidFill>
                <a:latin typeface="Consolas" pitchFamily="49" charset="0"/>
                <a:cs typeface="Consolas" pitchFamily="49" charset="0"/>
              </a:rPr>
              <a:t>pass</a:t>
            </a:r>
            <a:r>
              <a:rPr lang="de-DE">
                <a:solidFill>
                  <a:prstClr val="black"/>
                </a:solidFill>
                <a:latin typeface="Consolas" pitchFamily="49" charset="0"/>
                <a:cs typeface="Consolas" pitchFamily="49" charset="0"/>
              </a:rPr>
              <a:t>=</a:t>
            </a:r>
            <a:r>
              <a:rPr lang="de-DE">
                <a:solidFill>
                  <a:srgbClr val="0000FF"/>
                </a:solidFill>
                <a:latin typeface="Consolas" pitchFamily="49" charset="0"/>
                <a:cs typeface="Consolas" pitchFamily="49" charset="0"/>
              </a:rPr>
              <a:t>"</a:t>
            </a:r>
            <a:r>
              <a:rPr lang="de-DE">
                <a:solidFill>
                  <a:srgbClr val="00008B"/>
                </a:solidFill>
                <a:latin typeface="Consolas" pitchFamily="49" charset="0"/>
                <a:cs typeface="Consolas" pitchFamily="49" charset="0"/>
              </a:rPr>
              <a:t>windowsPE</a:t>
            </a:r>
            <a:r>
              <a:rPr lang="de-DE" smtClean="0">
                <a:solidFill>
                  <a:srgbClr val="0000FF"/>
                </a:solidFill>
                <a:latin typeface="Consolas" pitchFamily="49" charset="0"/>
                <a:cs typeface="Consolas" pitchFamily="49" charset="0"/>
              </a:rPr>
              <a:t>"</a:t>
            </a:r>
            <a:r>
              <a:rPr lang="de-DE" smtClean="0">
                <a:solidFill>
                  <a:srgbClr val="00008B"/>
                </a:solidFill>
                <a:latin typeface="Consolas" pitchFamily="49" charset="0"/>
                <a:cs typeface="Consolas" pitchFamily="49" charset="0"/>
              </a:rPr>
              <a:t>&gt;</a:t>
            </a:r>
            <a:endParaRPr lang="de-DE">
              <a:solidFill>
                <a:prstClr val="black"/>
              </a:solidFill>
              <a:latin typeface="Consolas" pitchFamily="49" charset="0"/>
              <a:cs typeface="Consolas" pitchFamily="49" charset="0"/>
            </a:endParaRPr>
          </a:p>
          <a:p>
            <a:r>
              <a:rPr lang="de-DE">
                <a:solidFill>
                  <a:prstClr val="black"/>
                </a:solidFill>
                <a:latin typeface="Consolas" pitchFamily="49" charset="0"/>
                <a:cs typeface="Consolas" pitchFamily="49" charset="0"/>
              </a:rPr>
              <a:t>        </a:t>
            </a:r>
            <a:r>
              <a:rPr lang="de-DE">
                <a:solidFill>
                  <a:srgbClr val="00008B"/>
                </a:solidFill>
                <a:latin typeface="Consolas" pitchFamily="49" charset="0"/>
                <a:cs typeface="Consolas" pitchFamily="49" charset="0"/>
              </a:rPr>
              <a:t>&lt;</a:t>
            </a:r>
            <a:r>
              <a:rPr lang="de-DE">
                <a:solidFill>
                  <a:srgbClr val="8B0000"/>
                </a:solidFill>
                <a:latin typeface="Consolas" pitchFamily="49" charset="0"/>
                <a:cs typeface="Consolas" pitchFamily="49" charset="0"/>
              </a:rPr>
              <a:t>component</a:t>
            </a:r>
            <a:r>
              <a:rPr lang="de-DE">
                <a:solidFill>
                  <a:prstClr val="black"/>
                </a:solidFill>
                <a:latin typeface="Consolas" pitchFamily="49" charset="0"/>
                <a:cs typeface="Consolas" pitchFamily="49" charset="0"/>
              </a:rPr>
              <a:t> </a:t>
            </a:r>
            <a:r>
              <a:rPr lang="de-DE">
                <a:solidFill>
                  <a:srgbClr val="FF0000"/>
                </a:solidFill>
                <a:latin typeface="Consolas" pitchFamily="49" charset="0"/>
                <a:cs typeface="Consolas" pitchFamily="49" charset="0"/>
              </a:rPr>
              <a:t>name</a:t>
            </a:r>
            <a:r>
              <a:rPr lang="de-DE">
                <a:solidFill>
                  <a:prstClr val="black"/>
                </a:solidFill>
                <a:latin typeface="Consolas" pitchFamily="49" charset="0"/>
                <a:cs typeface="Consolas" pitchFamily="49" charset="0"/>
              </a:rPr>
              <a:t>=</a:t>
            </a:r>
            <a:r>
              <a:rPr lang="de-DE">
                <a:solidFill>
                  <a:srgbClr val="0000FF"/>
                </a:solidFill>
                <a:latin typeface="Consolas" pitchFamily="49" charset="0"/>
                <a:cs typeface="Consolas" pitchFamily="49" charset="0"/>
              </a:rPr>
              <a:t>"</a:t>
            </a:r>
            <a:r>
              <a:rPr lang="de-DE">
                <a:solidFill>
                  <a:srgbClr val="00008B"/>
                </a:solidFill>
                <a:latin typeface="Consolas" pitchFamily="49" charset="0"/>
                <a:cs typeface="Consolas" pitchFamily="49" charset="0"/>
              </a:rPr>
              <a:t>Microsoft-Windows-Setup</a:t>
            </a:r>
            <a:r>
              <a:rPr lang="de-DE" smtClean="0">
                <a:solidFill>
                  <a:srgbClr val="0000FF"/>
                </a:solidFill>
                <a:latin typeface="Consolas" pitchFamily="49" charset="0"/>
                <a:cs typeface="Consolas" pitchFamily="49" charset="0"/>
              </a:rPr>
              <a:t>" ...&gt;</a:t>
            </a:r>
          </a:p>
          <a:p>
            <a:endParaRPr lang="de-DE">
              <a:solidFill>
                <a:prstClr val="black"/>
              </a:solidFill>
              <a:latin typeface="Consolas" pitchFamily="49" charset="0"/>
              <a:cs typeface="Consolas" pitchFamily="49" charset="0"/>
            </a:endParaRPr>
          </a:p>
          <a:p>
            <a:r>
              <a:rPr lang="de-DE" smtClean="0">
                <a:solidFill>
                  <a:srgbClr val="00008B"/>
                </a:solidFill>
                <a:latin typeface="Consolas" pitchFamily="49" charset="0"/>
                <a:cs typeface="Consolas" pitchFamily="49" charset="0"/>
              </a:rPr>
              <a:t>          &lt;</a:t>
            </a:r>
            <a:r>
              <a:rPr lang="de-DE">
                <a:solidFill>
                  <a:srgbClr val="8B0000"/>
                </a:solidFill>
                <a:latin typeface="Consolas" pitchFamily="49" charset="0"/>
                <a:cs typeface="Consolas" pitchFamily="49" charset="0"/>
              </a:rPr>
              <a:t>UserData</a:t>
            </a:r>
            <a:r>
              <a:rPr lang="de-DE">
                <a:solidFill>
                  <a:srgbClr val="00008B"/>
                </a:solidFill>
                <a:latin typeface="Consolas" pitchFamily="49" charset="0"/>
                <a:cs typeface="Consolas" pitchFamily="49" charset="0"/>
              </a:rPr>
              <a:t>&gt;</a:t>
            </a:r>
            <a:endParaRPr lang="de-DE">
              <a:solidFill>
                <a:prstClr val="black"/>
              </a:solidFill>
              <a:latin typeface="Consolas" pitchFamily="49" charset="0"/>
              <a:cs typeface="Consolas" pitchFamily="49" charset="0"/>
            </a:endParaRPr>
          </a:p>
          <a:p>
            <a:r>
              <a:rPr lang="de-DE">
                <a:solidFill>
                  <a:prstClr val="black"/>
                </a:solidFill>
                <a:latin typeface="Consolas" pitchFamily="49" charset="0"/>
                <a:cs typeface="Consolas" pitchFamily="49" charset="0"/>
              </a:rPr>
              <a:t>                </a:t>
            </a:r>
            <a:r>
              <a:rPr lang="de-DE">
                <a:solidFill>
                  <a:srgbClr val="00008B"/>
                </a:solidFill>
                <a:latin typeface="Consolas" pitchFamily="49" charset="0"/>
                <a:cs typeface="Consolas" pitchFamily="49" charset="0"/>
              </a:rPr>
              <a:t>&lt;</a:t>
            </a:r>
            <a:r>
              <a:rPr lang="de-DE">
                <a:solidFill>
                  <a:srgbClr val="8B0000"/>
                </a:solidFill>
                <a:latin typeface="Consolas" pitchFamily="49" charset="0"/>
                <a:cs typeface="Consolas" pitchFamily="49" charset="0"/>
              </a:rPr>
              <a:t>AcceptEula</a:t>
            </a:r>
            <a:r>
              <a:rPr lang="de-DE">
                <a:solidFill>
                  <a:srgbClr val="00008B"/>
                </a:solidFill>
                <a:latin typeface="Consolas" pitchFamily="49" charset="0"/>
                <a:cs typeface="Consolas" pitchFamily="49" charset="0"/>
              </a:rPr>
              <a:t>&gt;</a:t>
            </a:r>
            <a:r>
              <a:rPr lang="de-DE">
                <a:solidFill>
                  <a:prstClr val="black"/>
                </a:solidFill>
                <a:latin typeface="Consolas" pitchFamily="49" charset="0"/>
                <a:cs typeface="Consolas" pitchFamily="49" charset="0"/>
              </a:rPr>
              <a:t>true</a:t>
            </a:r>
            <a:r>
              <a:rPr lang="de-DE">
                <a:solidFill>
                  <a:srgbClr val="00008B"/>
                </a:solidFill>
                <a:latin typeface="Consolas" pitchFamily="49" charset="0"/>
                <a:cs typeface="Consolas" pitchFamily="49" charset="0"/>
              </a:rPr>
              <a:t>&lt;/</a:t>
            </a:r>
            <a:r>
              <a:rPr lang="de-DE">
                <a:solidFill>
                  <a:srgbClr val="8B0000"/>
                </a:solidFill>
                <a:latin typeface="Consolas" pitchFamily="49" charset="0"/>
                <a:cs typeface="Consolas" pitchFamily="49" charset="0"/>
              </a:rPr>
              <a:t>AcceptEula</a:t>
            </a:r>
            <a:r>
              <a:rPr lang="de-DE">
                <a:solidFill>
                  <a:srgbClr val="00008B"/>
                </a:solidFill>
                <a:latin typeface="Consolas" pitchFamily="49" charset="0"/>
                <a:cs typeface="Consolas" pitchFamily="49" charset="0"/>
              </a:rPr>
              <a:t>&gt;</a:t>
            </a:r>
            <a:endParaRPr lang="de-DE">
              <a:solidFill>
                <a:prstClr val="black"/>
              </a:solidFill>
              <a:latin typeface="Consolas" pitchFamily="49" charset="0"/>
              <a:cs typeface="Consolas" pitchFamily="49" charset="0"/>
            </a:endParaRPr>
          </a:p>
          <a:p>
            <a:r>
              <a:rPr lang="de-DE">
                <a:solidFill>
                  <a:prstClr val="black"/>
                </a:solidFill>
                <a:latin typeface="Consolas" pitchFamily="49" charset="0"/>
                <a:cs typeface="Consolas" pitchFamily="49" charset="0"/>
              </a:rPr>
              <a:t>                </a:t>
            </a:r>
            <a:r>
              <a:rPr lang="de-DE">
                <a:solidFill>
                  <a:srgbClr val="00008B"/>
                </a:solidFill>
                <a:latin typeface="Consolas" pitchFamily="49" charset="0"/>
                <a:cs typeface="Consolas" pitchFamily="49" charset="0"/>
              </a:rPr>
              <a:t>&lt;</a:t>
            </a:r>
            <a:r>
              <a:rPr lang="de-DE">
                <a:solidFill>
                  <a:srgbClr val="8B0000"/>
                </a:solidFill>
                <a:latin typeface="Consolas" pitchFamily="49" charset="0"/>
                <a:cs typeface="Consolas" pitchFamily="49" charset="0"/>
              </a:rPr>
              <a:t>ProductKey</a:t>
            </a:r>
            <a:r>
              <a:rPr lang="de-DE">
                <a:solidFill>
                  <a:srgbClr val="00008B"/>
                </a:solidFill>
                <a:latin typeface="Consolas" pitchFamily="49" charset="0"/>
                <a:cs typeface="Consolas" pitchFamily="49" charset="0"/>
              </a:rPr>
              <a:t>&gt;</a:t>
            </a:r>
            <a:endParaRPr lang="de-DE">
              <a:solidFill>
                <a:prstClr val="black"/>
              </a:solidFill>
              <a:latin typeface="Consolas" pitchFamily="49" charset="0"/>
              <a:cs typeface="Consolas" pitchFamily="49" charset="0"/>
            </a:endParaRPr>
          </a:p>
          <a:p>
            <a:r>
              <a:rPr lang="de-DE" smtClean="0">
                <a:solidFill>
                  <a:srgbClr val="00008B"/>
                </a:solidFill>
                <a:latin typeface="Consolas" pitchFamily="49" charset="0"/>
                <a:cs typeface="Consolas" pitchFamily="49" charset="0"/>
              </a:rPr>
              <a:t>						&lt;</a:t>
            </a:r>
            <a:r>
              <a:rPr lang="de-DE" smtClean="0">
                <a:solidFill>
                  <a:srgbClr val="008000"/>
                </a:solidFill>
                <a:latin typeface="Consolas" pitchFamily="49" charset="0"/>
                <a:cs typeface="Consolas" pitchFamily="49" charset="0"/>
              </a:rPr>
              <a:t>!--</a:t>
            </a:r>
            <a:r>
              <a:rPr lang="de-DE" smtClean="0">
                <a:solidFill>
                  <a:srgbClr val="006400"/>
                </a:solidFill>
                <a:latin typeface="Consolas" pitchFamily="49" charset="0"/>
                <a:cs typeface="Consolas" pitchFamily="49" charset="0"/>
              </a:rPr>
              <a:t>  </a:t>
            </a:r>
            <a:r>
              <a:rPr lang="de-DE">
                <a:solidFill>
                  <a:srgbClr val="006400"/>
                </a:solidFill>
                <a:latin typeface="Consolas" pitchFamily="49" charset="0"/>
                <a:cs typeface="Consolas" pitchFamily="49" charset="0"/>
              </a:rPr>
              <a:t>AVMA PID: </a:t>
            </a:r>
            <a:r>
              <a:rPr lang="de-DE">
                <a:solidFill>
                  <a:srgbClr val="008000"/>
                </a:solidFill>
                <a:latin typeface="Consolas" pitchFamily="49" charset="0"/>
                <a:cs typeface="Consolas" pitchFamily="49" charset="0"/>
              </a:rPr>
              <a:t>--</a:t>
            </a:r>
            <a:r>
              <a:rPr lang="de-DE">
                <a:solidFill>
                  <a:srgbClr val="00008B"/>
                </a:solidFill>
                <a:latin typeface="Consolas" pitchFamily="49" charset="0"/>
                <a:cs typeface="Consolas" pitchFamily="49" charset="0"/>
              </a:rPr>
              <a:t>&gt;</a:t>
            </a:r>
            <a:endParaRPr lang="de-DE">
              <a:solidFill>
                <a:prstClr val="black"/>
              </a:solidFill>
              <a:latin typeface="Consolas" pitchFamily="49" charset="0"/>
              <a:cs typeface="Consolas" pitchFamily="49" charset="0"/>
            </a:endParaRPr>
          </a:p>
          <a:p>
            <a:r>
              <a:rPr lang="de-DE">
                <a:solidFill>
                  <a:prstClr val="black"/>
                </a:solidFill>
                <a:latin typeface="Consolas" pitchFamily="49" charset="0"/>
                <a:cs typeface="Consolas" pitchFamily="49" charset="0"/>
              </a:rPr>
              <a:t>                    </a:t>
            </a:r>
            <a:r>
              <a:rPr lang="de-DE">
                <a:solidFill>
                  <a:srgbClr val="00008B"/>
                </a:solidFill>
                <a:latin typeface="Consolas" pitchFamily="49" charset="0"/>
                <a:cs typeface="Consolas" pitchFamily="49" charset="0"/>
              </a:rPr>
              <a:t>&lt;</a:t>
            </a:r>
            <a:r>
              <a:rPr lang="de-DE">
                <a:solidFill>
                  <a:srgbClr val="8B0000"/>
                </a:solidFill>
                <a:latin typeface="Consolas" pitchFamily="49" charset="0"/>
                <a:cs typeface="Consolas" pitchFamily="49" charset="0"/>
              </a:rPr>
              <a:t>Key</a:t>
            </a:r>
            <a:r>
              <a:rPr lang="de-DE">
                <a:solidFill>
                  <a:srgbClr val="00008B"/>
                </a:solidFill>
                <a:latin typeface="Consolas" pitchFamily="49" charset="0"/>
                <a:cs typeface="Consolas" pitchFamily="49" charset="0"/>
              </a:rPr>
              <a:t>&gt;</a:t>
            </a:r>
            <a:r>
              <a:rPr lang="de-DE">
                <a:solidFill>
                  <a:prstClr val="black"/>
                </a:solidFill>
                <a:latin typeface="Consolas" pitchFamily="49" charset="0"/>
                <a:cs typeface="Consolas" pitchFamily="49" charset="0"/>
              </a:rPr>
              <a:t>DBGBW-NPF86-BJVTX-K3WKJ-MTB6V</a:t>
            </a:r>
            <a:r>
              <a:rPr lang="de-DE">
                <a:solidFill>
                  <a:srgbClr val="00008B"/>
                </a:solidFill>
                <a:latin typeface="Consolas" pitchFamily="49" charset="0"/>
                <a:cs typeface="Consolas" pitchFamily="49" charset="0"/>
              </a:rPr>
              <a:t>&lt;/</a:t>
            </a:r>
            <a:r>
              <a:rPr lang="de-DE">
                <a:solidFill>
                  <a:srgbClr val="8B0000"/>
                </a:solidFill>
                <a:latin typeface="Consolas" pitchFamily="49" charset="0"/>
                <a:cs typeface="Consolas" pitchFamily="49" charset="0"/>
              </a:rPr>
              <a:t>Key</a:t>
            </a:r>
            <a:r>
              <a:rPr lang="de-DE">
                <a:solidFill>
                  <a:srgbClr val="00008B"/>
                </a:solidFill>
                <a:latin typeface="Consolas" pitchFamily="49" charset="0"/>
                <a:cs typeface="Consolas" pitchFamily="49" charset="0"/>
              </a:rPr>
              <a:t>&gt;</a:t>
            </a:r>
            <a:endParaRPr lang="de-DE">
              <a:solidFill>
                <a:prstClr val="black"/>
              </a:solidFill>
              <a:latin typeface="Consolas" pitchFamily="49" charset="0"/>
              <a:cs typeface="Consolas" pitchFamily="49" charset="0"/>
            </a:endParaRPr>
          </a:p>
          <a:p>
            <a:r>
              <a:rPr lang="de-DE" smtClean="0">
                <a:solidFill>
                  <a:srgbClr val="00008B"/>
                </a:solidFill>
                <a:latin typeface="Consolas" pitchFamily="49" charset="0"/>
                <a:cs typeface="Consolas" pitchFamily="49" charset="0"/>
              </a:rPr>
              <a:t>						&lt;</a:t>
            </a:r>
            <a:r>
              <a:rPr lang="de-DE" smtClean="0">
                <a:solidFill>
                  <a:srgbClr val="008000"/>
                </a:solidFill>
                <a:latin typeface="Consolas" pitchFamily="49" charset="0"/>
                <a:cs typeface="Consolas" pitchFamily="49" charset="0"/>
              </a:rPr>
              <a:t>!--</a:t>
            </a:r>
            <a:r>
              <a:rPr lang="de-DE" smtClean="0">
                <a:solidFill>
                  <a:srgbClr val="006400"/>
                </a:solidFill>
                <a:latin typeface="Consolas" pitchFamily="49" charset="0"/>
                <a:cs typeface="Consolas" pitchFamily="49" charset="0"/>
              </a:rPr>
              <a:t>  </a:t>
            </a:r>
            <a:r>
              <a:rPr lang="de-DE">
                <a:solidFill>
                  <a:srgbClr val="006400"/>
                </a:solidFill>
                <a:latin typeface="Consolas" pitchFamily="49" charset="0"/>
                <a:cs typeface="Consolas" pitchFamily="49" charset="0"/>
              </a:rPr>
              <a:t>gVLK PID: </a:t>
            </a:r>
          </a:p>
          <a:p>
            <a:r>
              <a:rPr lang="de-DE">
                <a:solidFill>
                  <a:srgbClr val="006400"/>
                </a:solidFill>
                <a:latin typeface="Consolas" pitchFamily="49" charset="0"/>
                <a:cs typeface="Consolas" pitchFamily="49" charset="0"/>
              </a:rPr>
              <a:t>                    &lt;Key&gt;D2N9P-3P6X9-2R39C-7RTCD-MDVJX&lt;/Key</a:t>
            </a:r>
            <a:r>
              <a:rPr lang="de-DE" smtClean="0">
                <a:solidFill>
                  <a:srgbClr val="006400"/>
                </a:solidFill>
                <a:latin typeface="Consolas" pitchFamily="49" charset="0"/>
                <a:cs typeface="Consolas" pitchFamily="49" charset="0"/>
              </a:rPr>
              <a:t>&gt; </a:t>
            </a:r>
            <a:r>
              <a:rPr lang="de-DE" smtClean="0">
                <a:solidFill>
                  <a:srgbClr val="008000"/>
                </a:solidFill>
                <a:latin typeface="Consolas" pitchFamily="49" charset="0"/>
                <a:cs typeface="Consolas" pitchFamily="49" charset="0"/>
              </a:rPr>
              <a:t>--</a:t>
            </a:r>
            <a:r>
              <a:rPr lang="de-DE" smtClean="0">
                <a:solidFill>
                  <a:srgbClr val="00008B"/>
                </a:solidFill>
                <a:latin typeface="Consolas" pitchFamily="49" charset="0"/>
                <a:cs typeface="Consolas" pitchFamily="49" charset="0"/>
              </a:rPr>
              <a:t>&gt;</a:t>
            </a:r>
            <a:endParaRPr lang="de-DE">
              <a:solidFill>
                <a:prstClr val="black"/>
              </a:solidFill>
              <a:latin typeface="Consolas" pitchFamily="49" charset="0"/>
              <a:cs typeface="Consolas" pitchFamily="49" charset="0"/>
            </a:endParaRPr>
          </a:p>
          <a:p>
            <a:r>
              <a:rPr lang="de-DE">
                <a:solidFill>
                  <a:prstClr val="black"/>
                </a:solidFill>
                <a:latin typeface="Consolas" pitchFamily="49" charset="0"/>
                <a:cs typeface="Consolas" pitchFamily="49" charset="0"/>
              </a:rPr>
              <a:t>                    </a:t>
            </a:r>
            <a:r>
              <a:rPr lang="de-DE">
                <a:solidFill>
                  <a:srgbClr val="00008B"/>
                </a:solidFill>
                <a:latin typeface="Consolas" pitchFamily="49" charset="0"/>
                <a:cs typeface="Consolas" pitchFamily="49" charset="0"/>
              </a:rPr>
              <a:t>&lt;</a:t>
            </a:r>
            <a:r>
              <a:rPr lang="de-DE">
                <a:solidFill>
                  <a:srgbClr val="8B0000"/>
                </a:solidFill>
                <a:latin typeface="Consolas" pitchFamily="49" charset="0"/>
                <a:cs typeface="Consolas" pitchFamily="49" charset="0"/>
              </a:rPr>
              <a:t>WillShowUI</a:t>
            </a:r>
            <a:r>
              <a:rPr lang="de-DE">
                <a:solidFill>
                  <a:srgbClr val="00008B"/>
                </a:solidFill>
                <a:latin typeface="Consolas" pitchFamily="49" charset="0"/>
                <a:cs typeface="Consolas" pitchFamily="49" charset="0"/>
              </a:rPr>
              <a:t>&gt;</a:t>
            </a:r>
            <a:r>
              <a:rPr lang="de-DE">
                <a:solidFill>
                  <a:prstClr val="black"/>
                </a:solidFill>
                <a:latin typeface="Consolas" pitchFamily="49" charset="0"/>
                <a:cs typeface="Consolas" pitchFamily="49" charset="0"/>
              </a:rPr>
              <a:t>OnError</a:t>
            </a:r>
            <a:r>
              <a:rPr lang="de-DE">
                <a:solidFill>
                  <a:srgbClr val="00008B"/>
                </a:solidFill>
                <a:latin typeface="Consolas" pitchFamily="49" charset="0"/>
                <a:cs typeface="Consolas" pitchFamily="49" charset="0"/>
              </a:rPr>
              <a:t>&lt;/</a:t>
            </a:r>
            <a:r>
              <a:rPr lang="de-DE">
                <a:solidFill>
                  <a:srgbClr val="8B0000"/>
                </a:solidFill>
                <a:latin typeface="Consolas" pitchFamily="49" charset="0"/>
                <a:cs typeface="Consolas" pitchFamily="49" charset="0"/>
              </a:rPr>
              <a:t>WillShowUI</a:t>
            </a:r>
            <a:r>
              <a:rPr lang="de-DE">
                <a:solidFill>
                  <a:srgbClr val="00008B"/>
                </a:solidFill>
                <a:latin typeface="Consolas" pitchFamily="49" charset="0"/>
                <a:cs typeface="Consolas" pitchFamily="49" charset="0"/>
              </a:rPr>
              <a:t>&gt;</a:t>
            </a:r>
            <a:endParaRPr lang="de-DE">
              <a:solidFill>
                <a:prstClr val="black"/>
              </a:solidFill>
              <a:latin typeface="Consolas" pitchFamily="49" charset="0"/>
              <a:cs typeface="Consolas" pitchFamily="49" charset="0"/>
            </a:endParaRPr>
          </a:p>
          <a:p>
            <a:r>
              <a:rPr lang="de-DE">
                <a:solidFill>
                  <a:prstClr val="black"/>
                </a:solidFill>
                <a:latin typeface="Consolas" pitchFamily="49" charset="0"/>
                <a:cs typeface="Consolas" pitchFamily="49" charset="0"/>
              </a:rPr>
              <a:t>                </a:t>
            </a:r>
            <a:r>
              <a:rPr lang="de-DE">
                <a:solidFill>
                  <a:srgbClr val="00008B"/>
                </a:solidFill>
                <a:latin typeface="Consolas" pitchFamily="49" charset="0"/>
                <a:cs typeface="Consolas" pitchFamily="49" charset="0"/>
              </a:rPr>
              <a:t>&lt;/</a:t>
            </a:r>
            <a:r>
              <a:rPr lang="de-DE">
                <a:solidFill>
                  <a:srgbClr val="8B0000"/>
                </a:solidFill>
                <a:latin typeface="Consolas" pitchFamily="49" charset="0"/>
                <a:cs typeface="Consolas" pitchFamily="49" charset="0"/>
              </a:rPr>
              <a:t>ProductKey</a:t>
            </a:r>
            <a:r>
              <a:rPr lang="de-DE">
                <a:solidFill>
                  <a:srgbClr val="00008B"/>
                </a:solidFill>
                <a:latin typeface="Consolas" pitchFamily="49" charset="0"/>
                <a:cs typeface="Consolas" pitchFamily="49" charset="0"/>
              </a:rPr>
              <a:t>&gt;</a:t>
            </a:r>
            <a:endParaRPr lang="de-DE">
              <a:solidFill>
                <a:prstClr val="black"/>
              </a:solidFill>
              <a:latin typeface="Consolas" pitchFamily="49" charset="0"/>
              <a:cs typeface="Consolas" pitchFamily="49" charset="0"/>
            </a:endParaRPr>
          </a:p>
          <a:p>
            <a:r>
              <a:rPr lang="de-DE">
                <a:solidFill>
                  <a:prstClr val="black"/>
                </a:solidFill>
                <a:latin typeface="Consolas" pitchFamily="49" charset="0"/>
                <a:cs typeface="Consolas" pitchFamily="49" charset="0"/>
              </a:rPr>
              <a:t>            </a:t>
            </a:r>
            <a:r>
              <a:rPr lang="de-DE">
                <a:solidFill>
                  <a:srgbClr val="00008B"/>
                </a:solidFill>
                <a:latin typeface="Consolas" pitchFamily="49" charset="0"/>
                <a:cs typeface="Consolas" pitchFamily="49" charset="0"/>
              </a:rPr>
              <a:t>&lt;/</a:t>
            </a:r>
            <a:r>
              <a:rPr lang="de-DE">
                <a:solidFill>
                  <a:srgbClr val="8B0000"/>
                </a:solidFill>
                <a:latin typeface="Consolas" pitchFamily="49" charset="0"/>
                <a:cs typeface="Consolas" pitchFamily="49" charset="0"/>
              </a:rPr>
              <a:t>UserData</a:t>
            </a:r>
            <a:r>
              <a:rPr lang="de-DE" smtClean="0">
                <a:solidFill>
                  <a:srgbClr val="00008B"/>
                </a:solidFill>
                <a:latin typeface="Consolas" pitchFamily="49" charset="0"/>
                <a:cs typeface="Consolas" pitchFamily="49" charset="0"/>
              </a:rPr>
              <a:t>&gt;</a:t>
            </a:r>
          </a:p>
          <a:p>
            <a:endParaRPr lang="de-DE">
              <a:solidFill>
                <a:srgbClr val="00008B"/>
              </a:solidFill>
              <a:latin typeface="Consolas" pitchFamily="49" charset="0"/>
              <a:cs typeface="Consolas" pitchFamily="49" charset="0"/>
            </a:endParaRPr>
          </a:p>
          <a:p>
            <a:r>
              <a:rPr lang="de-DE" smtClean="0">
                <a:solidFill>
                  <a:srgbClr val="00008B"/>
                </a:solidFill>
                <a:latin typeface="Consolas" pitchFamily="49" charset="0"/>
                <a:cs typeface="Consolas" pitchFamily="49" charset="0"/>
              </a:rPr>
              <a:t>[...]</a:t>
            </a:r>
            <a:endParaRPr lang="de-DE">
              <a:solidFill>
                <a:prstClr val="black"/>
              </a:solidFill>
              <a:latin typeface="Consolas" pitchFamily="49" charset="0"/>
              <a:cs typeface="Consolas" pitchFamily="49" charset="0"/>
            </a:endParaRPr>
          </a:p>
        </p:txBody>
      </p:sp>
    </p:spTree>
    <p:extLst>
      <p:ext uri="{BB962C8B-B14F-4D97-AF65-F5344CB8AC3E}">
        <p14:creationId xmlns:p14="http://schemas.microsoft.com/office/powerpoint/2010/main" val="4003963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Example: Change hostname in "autounattend.xml"</a:t>
            </a:r>
            <a:endParaRPr lang="en-US"/>
          </a:p>
        </p:txBody>
      </p:sp>
      <p:sp>
        <p:nvSpPr>
          <p:cNvPr id="4" name="Rechteck 3"/>
          <p:cNvSpPr/>
          <p:nvPr/>
        </p:nvSpPr>
        <p:spPr>
          <a:xfrm>
            <a:off x="1155700" y="864950"/>
            <a:ext cx="10198100" cy="5078313"/>
          </a:xfrm>
          <a:prstGeom prst="rect">
            <a:avLst/>
          </a:prstGeom>
        </p:spPr>
        <p:txBody>
          <a:bodyPr wrap="square">
            <a:spAutoFit/>
          </a:bodyPr>
          <a:lstStyle/>
          <a:p>
            <a:r>
              <a:rPr lang="de-DE" smtClean="0">
                <a:solidFill>
                  <a:srgbClr val="006400"/>
                </a:solidFill>
                <a:latin typeface="Consolas" pitchFamily="49" charset="0"/>
                <a:cs typeface="Consolas" pitchFamily="49" charset="0"/>
              </a:rPr>
              <a:t># </a:t>
            </a:r>
            <a:r>
              <a:rPr lang="de-DE">
                <a:solidFill>
                  <a:srgbClr val="006400"/>
                </a:solidFill>
                <a:latin typeface="Consolas" pitchFamily="49" charset="0"/>
                <a:cs typeface="Consolas" pitchFamily="49" charset="0"/>
              </a:rPr>
              <a:t>TEMPLATE AUTOUNATTEND.XML FILE</a:t>
            </a:r>
            <a:endParaRPr lang="de-DE">
              <a:solidFill>
                <a:prstClr val="black"/>
              </a:solidFill>
              <a:latin typeface="Consolas" pitchFamily="49" charset="0"/>
              <a:cs typeface="Consolas" pitchFamily="49" charset="0"/>
            </a:endParaRPr>
          </a:p>
          <a:p>
            <a:r>
              <a:rPr lang="de-DE">
                <a:solidFill>
                  <a:srgbClr val="FF4500"/>
                </a:solidFill>
                <a:latin typeface="Consolas" pitchFamily="49" charset="0"/>
                <a:cs typeface="Consolas" pitchFamily="49" charset="0"/>
              </a:rPr>
              <a:t>$file</a:t>
            </a:r>
            <a:r>
              <a:rPr lang="de-DE">
                <a:solidFill>
                  <a:prstClr val="black"/>
                </a:solidFill>
                <a:latin typeface="Consolas" pitchFamily="49" charset="0"/>
                <a:cs typeface="Consolas" pitchFamily="49" charset="0"/>
              </a:rPr>
              <a:t> </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 </a:t>
            </a:r>
            <a:r>
              <a:rPr lang="de-DE">
                <a:solidFill>
                  <a:srgbClr val="8B0000"/>
                </a:solidFill>
                <a:latin typeface="Consolas" pitchFamily="49" charset="0"/>
                <a:cs typeface="Consolas" pitchFamily="49" charset="0"/>
              </a:rPr>
              <a:t>"c:\depot\unattended\ws2012r2\template-www1\autounattend.xml"</a:t>
            </a:r>
            <a:endParaRPr lang="de-DE">
              <a:solidFill>
                <a:prstClr val="black"/>
              </a:solidFill>
              <a:latin typeface="Consolas" pitchFamily="49" charset="0"/>
              <a:cs typeface="Consolas" pitchFamily="49" charset="0"/>
            </a:endParaRPr>
          </a:p>
          <a:p>
            <a:endParaRPr lang="de-DE">
              <a:solidFill>
                <a:prstClr val="black"/>
              </a:solidFill>
              <a:latin typeface="Consolas" pitchFamily="49" charset="0"/>
              <a:cs typeface="Consolas" pitchFamily="49" charset="0"/>
            </a:endParaRPr>
          </a:p>
          <a:p>
            <a:r>
              <a:rPr lang="de-DE">
                <a:solidFill>
                  <a:srgbClr val="006400"/>
                </a:solidFill>
                <a:latin typeface="Consolas" pitchFamily="49" charset="0"/>
                <a:cs typeface="Consolas" pitchFamily="49" charset="0"/>
              </a:rPr>
              <a:t># GRAB THE XML FILE</a:t>
            </a:r>
            <a:endParaRPr lang="de-DE">
              <a:solidFill>
                <a:prstClr val="black"/>
              </a:solidFill>
              <a:latin typeface="Consolas" pitchFamily="49" charset="0"/>
              <a:cs typeface="Consolas" pitchFamily="49" charset="0"/>
            </a:endParaRPr>
          </a:p>
          <a:p>
            <a:r>
              <a:rPr lang="de-DE">
                <a:solidFill>
                  <a:srgbClr val="A9A9A9"/>
                </a:solidFill>
                <a:latin typeface="Consolas" pitchFamily="49" charset="0"/>
                <a:cs typeface="Consolas" pitchFamily="49" charset="0"/>
              </a:rPr>
              <a:t>[</a:t>
            </a:r>
            <a:r>
              <a:rPr lang="de-DE">
                <a:solidFill>
                  <a:srgbClr val="008080"/>
                </a:solidFill>
                <a:latin typeface="Consolas" pitchFamily="49" charset="0"/>
                <a:cs typeface="Consolas" pitchFamily="49" charset="0"/>
              </a:rPr>
              <a:t>xml</a:t>
            </a:r>
            <a:r>
              <a:rPr lang="de-DE">
                <a:solidFill>
                  <a:srgbClr val="A9A9A9"/>
                </a:solidFill>
                <a:latin typeface="Consolas" pitchFamily="49" charset="0"/>
                <a:cs typeface="Consolas" pitchFamily="49" charset="0"/>
              </a:rPr>
              <a:t>]</a:t>
            </a:r>
            <a:r>
              <a:rPr lang="de-DE">
                <a:solidFill>
                  <a:srgbClr val="FF4500"/>
                </a:solidFill>
                <a:latin typeface="Consolas" pitchFamily="49" charset="0"/>
                <a:cs typeface="Consolas" pitchFamily="49" charset="0"/>
              </a:rPr>
              <a:t>$content</a:t>
            </a:r>
            <a:r>
              <a:rPr lang="de-DE">
                <a:solidFill>
                  <a:prstClr val="black"/>
                </a:solidFill>
                <a:latin typeface="Consolas" pitchFamily="49" charset="0"/>
                <a:cs typeface="Consolas" pitchFamily="49" charset="0"/>
              </a:rPr>
              <a:t> </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 </a:t>
            </a:r>
            <a:r>
              <a:rPr lang="de-DE">
                <a:solidFill>
                  <a:srgbClr val="0000FF"/>
                </a:solidFill>
                <a:latin typeface="Consolas" pitchFamily="49" charset="0"/>
                <a:cs typeface="Consolas" pitchFamily="49" charset="0"/>
              </a:rPr>
              <a:t>Get-Content</a:t>
            </a:r>
            <a:r>
              <a:rPr lang="de-DE">
                <a:solidFill>
                  <a:prstClr val="black"/>
                </a:solidFill>
                <a:latin typeface="Consolas" pitchFamily="49" charset="0"/>
                <a:cs typeface="Consolas" pitchFamily="49" charset="0"/>
              </a:rPr>
              <a:t> </a:t>
            </a:r>
            <a:r>
              <a:rPr lang="de-DE">
                <a:solidFill>
                  <a:srgbClr val="FF4500"/>
                </a:solidFill>
                <a:latin typeface="Consolas" pitchFamily="49" charset="0"/>
                <a:cs typeface="Consolas" pitchFamily="49" charset="0"/>
              </a:rPr>
              <a:t>$file</a:t>
            </a:r>
            <a:endParaRPr lang="de-DE">
              <a:solidFill>
                <a:prstClr val="black"/>
              </a:solidFill>
              <a:latin typeface="Consolas" pitchFamily="49" charset="0"/>
              <a:cs typeface="Consolas" pitchFamily="49" charset="0"/>
            </a:endParaRPr>
          </a:p>
          <a:p>
            <a:endParaRPr lang="de-DE">
              <a:solidFill>
                <a:prstClr val="black"/>
              </a:solidFill>
              <a:latin typeface="Consolas" pitchFamily="49" charset="0"/>
              <a:cs typeface="Consolas" pitchFamily="49" charset="0"/>
            </a:endParaRPr>
          </a:p>
          <a:p>
            <a:r>
              <a:rPr lang="de-DE">
                <a:solidFill>
                  <a:srgbClr val="FF4500"/>
                </a:solidFill>
                <a:latin typeface="Consolas" pitchFamily="49" charset="0"/>
                <a:cs typeface="Consolas" pitchFamily="49" charset="0"/>
              </a:rPr>
              <a:t>$component</a:t>
            </a:r>
            <a:r>
              <a:rPr lang="de-DE">
                <a:solidFill>
                  <a:prstClr val="black"/>
                </a:solidFill>
                <a:latin typeface="Consolas" pitchFamily="49" charset="0"/>
                <a:cs typeface="Consolas" pitchFamily="49" charset="0"/>
              </a:rPr>
              <a:t> </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 </a:t>
            </a:r>
            <a:r>
              <a:rPr lang="de-DE">
                <a:solidFill>
                  <a:srgbClr val="FF4500"/>
                </a:solidFill>
                <a:latin typeface="Consolas" pitchFamily="49" charset="0"/>
                <a:cs typeface="Consolas" pitchFamily="49" charset="0"/>
              </a:rPr>
              <a:t>$content</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unattend</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settings</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component </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 </a:t>
            </a:r>
            <a:endParaRPr lang="de-DE" smtClean="0">
              <a:solidFill>
                <a:prstClr val="black"/>
              </a:solidFill>
              <a:latin typeface="Consolas" pitchFamily="49" charset="0"/>
              <a:cs typeface="Consolas" pitchFamily="49" charset="0"/>
            </a:endParaRPr>
          </a:p>
          <a:p>
            <a:r>
              <a:rPr lang="de-DE">
                <a:solidFill>
                  <a:prstClr val="black"/>
                </a:solidFill>
                <a:latin typeface="Consolas" pitchFamily="49" charset="0"/>
                <a:cs typeface="Consolas" pitchFamily="49" charset="0"/>
              </a:rPr>
              <a:t> </a:t>
            </a:r>
            <a:r>
              <a:rPr lang="de-DE" smtClean="0">
                <a:solidFill>
                  <a:prstClr val="black"/>
                </a:solidFill>
                <a:latin typeface="Consolas" pitchFamily="49" charset="0"/>
                <a:cs typeface="Consolas" pitchFamily="49" charset="0"/>
              </a:rPr>
              <a:t> </a:t>
            </a:r>
            <a:r>
              <a:rPr lang="de-DE" smtClean="0">
                <a:solidFill>
                  <a:srgbClr val="0000FF"/>
                </a:solidFill>
                <a:latin typeface="Consolas" pitchFamily="49" charset="0"/>
                <a:cs typeface="Consolas" pitchFamily="49" charset="0"/>
              </a:rPr>
              <a:t>where-object</a:t>
            </a:r>
            <a:r>
              <a:rPr lang="de-DE" smtClean="0">
                <a:solidFill>
                  <a:prstClr val="black"/>
                </a:solidFill>
                <a:latin typeface="Consolas" pitchFamily="49" charset="0"/>
                <a:cs typeface="Consolas" pitchFamily="49" charset="0"/>
              </a:rPr>
              <a:t> </a:t>
            </a:r>
            <a:r>
              <a:rPr lang="de-DE">
                <a:solidFill>
                  <a:prstClr val="black"/>
                </a:solidFill>
                <a:latin typeface="Consolas" pitchFamily="49" charset="0"/>
                <a:cs typeface="Consolas" pitchFamily="49" charset="0"/>
              </a:rPr>
              <a:t>{</a:t>
            </a:r>
            <a:r>
              <a:rPr lang="de-DE">
                <a:solidFill>
                  <a:srgbClr val="FF4500"/>
                </a:solidFill>
                <a:latin typeface="Consolas" pitchFamily="49" charset="0"/>
                <a:cs typeface="Consolas" pitchFamily="49" charset="0"/>
              </a:rPr>
              <a:t>$_</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computername </a:t>
            </a:r>
            <a:r>
              <a:rPr lang="de-DE">
                <a:solidFill>
                  <a:srgbClr val="A9A9A9"/>
                </a:solidFill>
                <a:latin typeface="Consolas" pitchFamily="49" charset="0"/>
                <a:cs typeface="Consolas" pitchFamily="49" charset="0"/>
              </a:rPr>
              <a:t>-like</a:t>
            </a:r>
            <a:r>
              <a:rPr lang="de-DE">
                <a:solidFill>
                  <a:prstClr val="black"/>
                </a:solidFill>
                <a:latin typeface="Consolas" pitchFamily="49" charset="0"/>
                <a:cs typeface="Consolas" pitchFamily="49" charset="0"/>
              </a:rPr>
              <a:t> </a:t>
            </a:r>
            <a:r>
              <a:rPr lang="de-DE">
                <a:solidFill>
                  <a:srgbClr val="8B0000"/>
                </a:solidFill>
                <a:latin typeface="Consolas" pitchFamily="49" charset="0"/>
                <a:cs typeface="Consolas" pitchFamily="49" charset="0"/>
              </a:rPr>
              <a:t>"template*"</a:t>
            </a:r>
            <a:r>
              <a:rPr lang="de-DE">
                <a:solidFill>
                  <a:prstClr val="black"/>
                </a:solidFill>
                <a:latin typeface="Consolas" pitchFamily="49" charset="0"/>
                <a:cs typeface="Consolas" pitchFamily="49" charset="0"/>
              </a:rPr>
              <a:t> }</a:t>
            </a:r>
          </a:p>
          <a:p>
            <a:r>
              <a:rPr lang="de-DE">
                <a:solidFill>
                  <a:srgbClr val="FF4500"/>
                </a:solidFill>
                <a:latin typeface="Consolas" pitchFamily="49" charset="0"/>
                <a:cs typeface="Consolas" pitchFamily="49" charset="0"/>
              </a:rPr>
              <a:t>$component</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computername</a:t>
            </a:r>
          </a:p>
          <a:p>
            <a:endParaRPr lang="de-DE">
              <a:solidFill>
                <a:prstClr val="black"/>
              </a:solidFill>
              <a:latin typeface="Consolas" pitchFamily="49" charset="0"/>
              <a:cs typeface="Consolas" pitchFamily="49" charset="0"/>
            </a:endParaRPr>
          </a:p>
          <a:p>
            <a:r>
              <a:rPr lang="en-US">
                <a:solidFill>
                  <a:srgbClr val="006400"/>
                </a:solidFill>
                <a:latin typeface="Consolas" pitchFamily="49" charset="0"/>
                <a:cs typeface="Consolas" pitchFamily="49" charset="0"/>
              </a:rPr>
              <a:t># ASK FOR A NEW NAME</a:t>
            </a:r>
            <a:endParaRPr lang="en-US">
              <a:solidFill>
                <a:prstClr val="black"/>
              </a:solidFill>
              <a:latin typeface="Consolas" pitchFamily="49" charset="0"/>
              <a:cs typeface="Consolas" pitchFamily="49" charset="0"/>
            </a:endParaRPr>
          </a:p>
          <a:p>
            <a:r>
              <a:rPr lang="en-US">
                <a:solidFill>
                  <a:srgbClr val="A9A9A9"/>
                </a:solidFill>
                <a:latin typeface="Consolas" pitchFamily="49" charset="0"/>
                <a:cs typeface="Consolas" pitchFamily="49" charset="0"/>
              </a:rPr>
              <a:t>[</a:t>
            </a:r>
            <a:r>
              <a:rPr lang="en-US">
                <a:solidFill>
                  <a:srgbClr val="008080"/>
                </a:solidFill>
                <a:latin typeface="Consolas" pitchFamily="49" charset="0"/>
                <a:cs typeface="Consolas" pitchFamily="49" charset="0"/>
              </a:rPr>
              <a:t>string</a:t>
            </a:r>
            <a:r>
              <a:rPr lang="en-US">
                <a:solidFill>
                  <a:srgbClr val="A9A9A9"/>
                </a:solidFill>
                <a:latin typeface="Consolas" pitchFamily="49" charset="0"/>
                <a:cs typeface="Consolas" pitchFamily="49" charset="0"/>
              </a:rPr>
              <a:t>]</a:t>
            </a:r>
            <a:r>
              <a:rPr lang="en-US">
                <a:solidFill>
                  <a:srgbClr val="FF4500"/>
                </a:solidFill>
                <a:latin typeface="Consolas" pitchFamily="49" charset="0"/>
                <a:cs typeface="Consolas" pitchFamily="49" charset="0"/>
              </a:rPr>
              <a:t>$vm</a:t>
            </a:r>
            <a:r>
              <a:rPr lang="en-US">
                <a:solidFill>
                  <a:prstClr val="black"/>
                </a:solidFill>
                <a:latin typeface="Consolas" pitchFamily="49" charset="0"/>
                <a:cs typeface="Consolas" pitchFamily="49" charset="0"/>
              </a:rPr>
              <a:t> </a:t>
            </a:r>
            <a:r>
              <a:rPr lang="en-US">
                <a:solidFill>
                  <a:srgbClr val="A9A9A9"/>
                </a:solidFill>
                <a:latin typeface="Consolas" pitchFamily="49" charset="0"/>
                <a:cs typeface="Consolas" pitchFamily="49" charset="0"/>
              </a:rPr>
              <a:t>=</a:t>
            </a:r>
            <a:r>
              <a:rPr lang="en-US">
                <a:solidFill>
                  <a:prstClr val="black"/>
                </a:solidFill>
                <a:latin typeface="Consolas" pitchFamily="49" charset="0"/>
                <a:cs typeface="Consolas" pitchFamily="49" charset="0"/>
              </a:rPr>
              <a:t> </a:t>
            </a:r>
            <a:r>
              <a:rPr lang="en-US">
                <a:solidFill>
                  <a:srgbClr val="0000FF"/>
                </a:solidFill>
                <a:latin typeface="Consolas" pitchFamily="49" charset="0"/>
                <a:cs typeface="Consolas" pitchFamily="49" charset="0"/>
              </a:rPr>
              <a:t>Read-Host</a:t>
            </a:r>
            <a:r>
              <a:rPr lang="en-US">
                <a:solidFill>
                  <a:prstClr val="black"/>
                </a:solidFill>
                <a:latin typeface="Consolas" pitchFamily="49" charset="0"/>
                <a:cs typeface="Consolas" pitchFamily="49" charset="0"/>
              </a:rPr>
              <a:t> </a:t>
            </a:r>
            <a:r>
              <a:rPr lang="en-US">
                <a:solidFill>
                  <a:srgbClr val="8B0000"/>
                </a:solidFill>
                <a:latin typeface="Consolas" pitchFamily="49" charset="0"/>
                <a:cs typeface="Consolas" pitchFamily="49" charset="0"/>
              </a:rPr>
              <a:t>'New computername'</a:t>
            </a:r>
            <a:endParaRPr lang="en-US">
              <a:solidFill>
                <a:prstClr val="black"/>
              </a:solidFill>
              <a:latin typeface="Consolas" pitchFamily="49" charset="0"/>
              <a:cs typeface="Consolas" pitchFamily="49" charset="0"/>
            </a:endParaRPr>
          </a:p>
          <a:p>
            <a:endParaRPr lang="de-DE">
              <a:solidFill>
                <a:prstClr val="black"/>
              </a:solidFill>
              <a:latin typeface="Consolas" pitchFamily="49" charset="0"/>
              <a:cs typeface="Consolas" pitchFamily="49" charset="0"/>
            </a:endParaRPr>
          </a:p>
          <a:p>
            <a:r>
              <a:rPr lang="de-DE">
                <a:solidFill>
                  <a:srgbClr val="006400"/>
                </a:solidFill>
                <a:latin typeface="Consolas" pitchFamily="49" charset="0"/>
                <a:cs typeface="Consolas" pitchFamily="49" charset="0"/>
              </a:rPr>
              <a:t># NEW AUTOUNATTEND.XML FILE</a:t>
            </a:r>
            <a:endParaRPr lang="de-DE">
              <a:solidFill>
                <a:prstClr val="black"/>
              </a:solidFill>
              <a:latin typeface="Consolas" pitchFamily="49" charset="0"/>
              <a:cs typeface="Consolas" pitchFamily="49" charset="0"/>
            </a:endParaRPr>
          </a:p>
          <a:p>
            <a:r>
              <a:rPr lang="de-DE">
                <a:solidFill>
                  <a:srgbClr val="FF4500"/>
                </a:solidFill>
                <a:latin typeface="Consolas" pitchFamily="49" charset="0"/>
                <a:cs typeface="Consolas" pitchFamily="49" charset="0"/>
              </a:rPr>
              <a:t>$newfile</a:t>
            </a:r>
            <a:r>
              <a:rPr lang="de-DE">
                <a:solidFill>
                  <a:prstClr val="black"/>
                </a:solidFill>
                <a:latin typeface="Consolas" pitchFamily="49" charset="0"/>
                <a:cs typeface="Consolas" pitchFamily="49" charset="0"/>
              </a:rPr>
              <a:t> </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 </a:t>
            </a:r>
            <a:r>
              <a:rPr lang="de-DE">
                <a:solidFill>
                  <a:srgbClr val="8B0000"/>
                </a:solidFill>
                <a:latin typeface="Consolas" pitchFamily="49" charset="0"/>
                <a:cs typeface="Consolas" pitchFamily="49" charset="0"/>
              </a:rPr>
              <a:t>"c:\depot\unattended\ws2012r2\template-www1\autounattend_demo.xml"</a:t>
            </a:r>
            <a:endParaRPr lang="de-DE">
              <a:solidFill>
                <a:prstClr val="black"/>
              </a:solidFill>
              <a:latin typeface="Consolas" pitchFamily="49" charset="0"/>
              <a:cs typeface="Consolas" pitchFamily="49" charset="0"/>
            </a:endParaRPr>
          </a:p>
          <a:p>
            <a:endParaRPr lang="de-DE">
              <a:solidFill>
                <a:prstClr val="black"/>
              </a:solidFill>
              <a:latin typeface="Consolas" pitchFamily="49" charset="0"/>
              <a:cs typeface="Consolas" pitchFamily="49" charset="0"/>
            </a:endParaRPr>
          </a:p>
          <a:p>
            <a:r>
              <a:rPr lang="de-DE">
                <a:solidFill>
                  <a:srgbClr val="FF4500"/>
                </a:solidFill>
                <a:latin typeface="Consolas" pitchFamily="49" charset="0"/>
                <a:cs typeface="Consolas" pitchFamily="49" charset="0"/>
              </a:rPr>
              <a:t>$component</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computername </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 </a:t>
            </a:r>
            <a:r>
              <a:rPr lang="de-DE">
                <a:solidFill>
                  <a:srgbClr val="FF4500"/>
                </a:solidFill>
                <a:latin typeface="Consolas" pitchFamily="49" charset="0"/>
                <a:cs typeface="Consolas" pitchFamily="49" charset="0"/>
              </a:rPr>
              <a:t>$vm</a:t>
            </a:r>
            <a:endParaRPr lang="de-DE">
              <a:solidFill>
                <a:prstClr val="black"/>
              </a:solidFill>
              <a:latin typeface="Consolas" pitchFamily="49" charset="0"/>
              <a:cs typeface="Consolas" pitchFamily="49" charset="0"/>
            </a:endParaRPr>
          </a:p>
          <a:p>
            <a:r>
              <a:rPr lang="de-DE">
                <a:solidFill>
                  <a:srgbClr val="FF4500"/>
                </a:solidFill>
                <a:latin typeface="Consolas" pitchFamily="49" charset="0"/>
                <a:cs typeface="Consolas" pitchFamily="49" charset="0"/>
              </a:rPr>
              <a:t>$content</a:t>
            </a:r>
            <a:r>
              <a:rPr lang="de-DE">
                <a:solidFill>
                  <a:srgbClr val="A9A9A9"/>
                </a:solidFill>
                <a:latin typeface="Consolas" pitchFamily="49" charset="0"/>
                <a:cs typeface="Consolas" pitchFamily="49" charset="0"/>
              </a:rPr>
              <a:t>.</a:t>
            </a:r>
            <a:r>
              <a:rPr lang="de-DE">
                <a:solidFill>
                  <a:prstClr val="black"/>
                </a:solidFill>
                <a:latin typeface="Consolas" pitchFamily="49" charset="0"/>
                <a:cs typeface="Consolas" pitchFamily="49" charset="0"/>
              </a:rPr>
              <a:t>Save(</a:t>
            </a:r>
            <a:r>
              <a:rPr lang="de-DE">
                <a:solidFill>
                  <a:srgbClr val="FF4500"/>
                </a:solidFill>
                <a:latin typeface="Consolas" pitchFamily="49" charset="0"/>
                <a:cs typeface="Consolas" pitchFamily="49" charset="0"/>
              </a:rPr>
              <a:t>$newfile</a:t>
            </a:r>
            <a:r>
              <a:rPr lang="de-DE">
                <a:solidFill>
                  <a:prstClr val="black"/>
                </a:solidFill>
                <a:latin typeface="Consolas" pitchFamily="49" charset="0"/>
                <a:cs typeface="Consolas" pitchFamily="49" charset="0"/>
              </a:rPr>
              <a:t>) </a:t>
            </a:r>
          </a:p>
        </p:txBody>
      </p:sp>
    </p:spTree>
    <p:extLst>
      <p:ext uri="{BB962C8B-B14F-4D97-AF65-F5344CB8AC3E}">
        <p14:creationId xmlns:p14="http://schemas.microsoft.com/office/powerpoint/2010/main" val="4003963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Some useful snippets</a:t>
            </a:r>
            <a:endParaRPr lang="en-US"/>
          </a:p>
        </p:txBody>
      </p:sp>
      <p:sp>
        <p:nvSpPr>
          <p:cNvPr id="5" name="Rechteck 4"/>
          <p:cNvSpPr/>
          <p:nvPr/>
        </p:nvSpPr>
        <p:spPr>
          <a:xfrm>
            <a:off x="1104900" y="888296"/>
            <a:ext cx="10134600" cy="5078313"/>
          </a:xfrm>
          <a:prstGeom prst="rect">
            <a:avLst/>
          </a:prstGeom>
        </p:spPr>
        <p:txBody>
          <a:bodyPr wrap="square">
            <a:spAutoFit/>
          </a:bodyPr>
          <a:lstStyle/>
          <a:p>
            <a:r>
              <a:rPr lang="de-DE">
                <a:latin typeface="Consolas" pitchFamily="49" charset="0"/>
                <a:cs typeface="Consolas" pitchFamily="49" charset="0"/>
              </a:rPr>
              <a:t> </a:t>
            </a:r>
            <a:r>
              <a:rPr lang="de-DE">
                <a:solidFill>
                  <a:srgbClr val="006400"/>
                </a:solidFill>
                <a:latin typeface="Consolas" pitchFamily="49" charset="0"/>
                <a:cs typeface="Consolas" pitchFamily="49" charset="0"/>
              </a:rPr>
              <a:t># ENABLE PS-REMOTING FOR WORKGROUPS</a:t>
            </a:r>
            <a:endParaRPr lang="de-DE">
              <a:solidFill>
                <a:prstClr val="black"/>
              </a:solidFill>
              <a:latin typeface="Consolas" pitchFamily="49" charset="0"/>
              <a:cs typeface="Consolas" pitchFamily="49" charset="0"/>
            </a:endParaRPr>
          </a:p>
          <a:p>
            <a:r>
              <a:rPr lang="de-DE">
                <a:solidFill>
                  <a:srgbClr val="0000FF"/>
                </a:solidFill>
                <a:latin typeface="Consolas" pitchFamily="49" charset="0"/>
                <a:cs typeface="Consolas" pitchFamily="49" charset="0"/>
              </a:rPr>
              <a:t>Set-Item</a:t>
            </a:r>
            <a:r>
              <a:rPr lang="de-DE">
                <a:solidFill>
                  <a:prstClr val="black"/>
                </a:solidFill>
                <a:latin typeface="Consolas" pitchFamily="49" charset="0"/>
                <a:cs typeface="Consolas" pitchFamily="49" charset="0"/>
              </a:rPr>
              <a:t> </a:t>
            </a:r>
            <a:r>
              <a:rPr lang="de-DE">
                <a:solidFill>
                  <a:srgbClr val="8A2BE2"/>
                </a:solidFill>
                <a:latin typeface="Consolas" pitchFamily="49" charset="0"/>
                <a:cs typeface="Consolas" pitchFamily="49" charset="0"/>
              </a:rPr>
              <a:t>WSMan:\localhost\Client\TrustedHosts</a:t>
            </a:r>
            <a:r>
              <a:rPr lang="de-DE">
                <a:solidFill>
                  <a:prstClr val="black"/>
                </a:solidFill>
                <a:latin typeface="Consolas" pitchFamily="49" charset="0"/>
                <a:cs typeface="Consolas" pitchFamily="49" charset="0"/>
              </a:rPr>
              <a:t> </a:t>
            </a:r>
            <a:r>
              <a:rPr lang="de-DE">
                <a:solidFill>
                  <a:srgbClr val="8A2BE2"/>
                </a:solidFill>
                <a:latin typeface="Consolas" pitchFamily="49" charset="0"/>
                <a:cs typeface="Consolas" pitchFamily="49" charset="0"/>
              </a:rPr>
              <a:t>*</a:t>
            </a:r>
            <a:r>
              <a:rPr lang="de-DE">
                <a:solidFill>
                  <a:prstClr val="black"/>
                </a:solidFill>
                <a:latin typeface="Consolas" pitchFamily="49" charset="0"/>
                <a:cs typeface="Consolas" pitchFamily="49" charset="0"/>
              </a:rPr>
              <a:t> </a:t>
            </a:r>
            <a:r>
              <a:rPr lang="de-DE">
                <a:solidFill>
                  <a:srgbClr val="000080"/>
                </a:solidFill>
                <a:latin typeface="Consolas" pitchFamily="49" charset="0"/>
                <a:cs typeface="Consolas" pitchFamily="49" charset="0"/>
              </a:rPr>
              <a:t>-Force</a:t>
            </a:r>
            <a:endParaRPr lang="de-DE">
              <a:solidFill>
                <a:prstClr val="black"/>
              </a:solidFill>
              <a:latin typeface="Consolas" pitchFamily="49" charset="0"/>
              <a:cs typeface="Consolas" pitchFamily="49" charset="0"/>
            </a:endParaRPr>
          </a:p>
          <a:p>
            <a:endParaRPr lang="de-DE">
              <a:solidFill>
                <a:prstClr val="black"/>
              </a:solidFill>
              <a:latin typeface="Consolas" pitchFamily="49" charset="0"/>
              <a:cs typeface="Consolas" pitchFamily="49" charset="0"/>
            </a:endParaRPr>
          </a:p>
          <a:p>
            <a:r>
              <a:rPr lang="de-DE">
                <a:solidFill>
                  <a:srgbClr val="006400"/>
                </a:solidFill>
                <a:latin typeface="Consolas" pitchFamily="49" charset="0"/>
                <a:cs typeface="Consolas" pitchFamily="49" charset="0"/>
              </a:rPr>
              <a:t># DISABLE DHCP-SERVER ROQUE DETECTION</a:t>
            </a:r>
            <a:endParaRPr lang="de-DE">
              <a:solidFill>
                <a:prstClr val="black"/>
              </a:solidFill>
              <a:latin typeface="Consolas" pitchFamily="49" charset="0"/>
              <a:cs typeface="Consolas" pitchFamily="49" charset="0"/>
            </a:endParaRPr>
          </a:p>
          <a:p>
            <a:r>
              <a:rPr lang="en-US">
                <a:solidFill>
                  <a:srgbClr val="0000FF"/>
                </a:solidFill>
                <a:latin typeface="Consolas" pitchFamily="49" charset="0"/>
                <a:cs typeface="Consolas" pitchFamily="49" charset="0"/>
              </a:rPr>
              <a:t>REG</a:t>
            </a:r>
            <a:r>
              <a:rPr lang="en-US">
                <a:solidFill>
                  <a:prstClr val="black"/>
                </a:solidFill>
                <a:latin typeface="Consolas" pitchFamily="49" charset="0"/>
                <a:cs typeface="Consolas" pitchFamily="49" charset="0"/>
              </a:rPr>
              <a:t> </a:t>
            </a:r>
            <a:r>
              <a:rPr lang="en-US">
                <a:solidFill>
                  <a:srgbClr val="8A2BE2"/>
                </a:solidFill>
                <a:latin typeface="Consolas" pitchFamily="49" charset="0"/>
                <a:cs typeface="Consolas" pitchFamily="49" charset="0"/>
              </a:rPr>
              <a:t>ADD</a:t>
            </a:r>
            <a:r>
              <a:rPr lang="en-US">
                <a:solidFill>
                  <a:prstClr val="black"/>
                </a:solidFill>
                <a:latin typeface="Consolas" pitchFamily="49" charset="0"/>
                <a:cs typeface="Consolas" pitchFamily="49" charset="0"/>
              </a:rPr>
              <a:t> </a:t>
            </a:r>
            <a:r>
              <a:rPr lang="en-US">
                <a:solidFill>
                  <a:srgbClr val="8B0000"/>
                </a:solidFill>
                <a:latin typeface="Consolas" pitchFamily="49" charset="0"/>
                <a:cs typeface="Consolas" pitchFamily="49" charset="0"/>
              </a:rPr>
              <a:t>"HKLM\SYSTEM\CurrentControlSet\Services\DHCPServer\Parameters"</a:t>
            </a:r>
            <a:r>
              <a:rPr lang="en-US">
                <a:solidFill>
                  <a:prstClr val="black"/>
                </a:solidFill>
                <a:latin typeface="Consolas" pitchFamily="49" charset="0"/>
                <a:cs typeface="Consolas" pitchFamily="49" charset="0"/>
              </a:rPr>
              <a:t> </a:t>
            </a:r>
            <a:r>
              <a:rPr lang="en-US" smtClean="0">
                <a:solidFill>
                  <a:prstClr val="black"/>
                </a:solidFill>
                <a:latin typeface="Consolas" pitchFamily="49" charset="0"/>
                <a:cs typeface="Consolas" pitchFamily="49" charset="0"/>
              </a:rPr>
              <a:t>`</a:t>
            </a:r>
          </a:p>
          <a:p>
            <a:r>
              <a:rPr lang="en-US">
                <a:solidFill>
                  <a:prstClr val="black"/>
                </a:solidFill>
                <a:latin typeface="Consolas" pitchFamily="49" charset="0"/>
                <a:cs typeface="Consolas" pitchFamily="49" charset="0"/>
              </a:rPr>
              <a:t> </a:t>
            </a:r>
            <a:r>
              <a:rPr lang="en-US" smtClean="0">
                <a:solidFill>
                  <a:prstClr val="black"/>
                </a:solidFill>
                <a:latin typeface="Consolas" pitchFamily="49" charset="0"/>
                <a:cs typeface="Consolas" pitchFamily="49" charset="0"/>
              </a:rPr>
              <a:t> </a:t>
            </a:r>
            <a:r>
              <a:rPr lang="en-US" smtClean="0">
                <a:solidFill>
                  <a:srgbClr val="8A2BE2"/>
                </a:solidFill>
                <a:latin typeface="Consolas" pitchFamily="49" charset="0"/>
                <a:cs typeface="Consolas" pitchFamily="49" charset="0"/>
              </a:rPr>
              <a:t>/</a:t>
            </a:r>
            <a:r>
              <a:rPr lang="en-US">
                <a:solidFill>
                  <a:srgbClr val="8A2BE2"/>
                </a:solidFill>
                <a:latin typeface="Consolas" pitchFamily="49" charset="0"/>
                <a:cs typeface="Consolas" pitchFamily="49" charset="0"/>
              </a:rPr>
              <a:t>v</a:t>
            </a:r>
            <a:r>
              <a:rPr lang="en-US">
                <a:solidFill>
                  <a:prstClr val="black"/>
                </a:solidFill>
                <a:latin typeface="Consolas" pitchFamily="49" charset="0"/>
                <a:cs typeface="Consolas" pitchFamily="49" charset="0"/>
              </a:rPr>
              <a:t> </a:t>
            </a:r>
            <a:r>
              <a:rPr lang="en-US">
                <a:solidFill>
                  <a:srgbClr val="8A2BE2"/>
                </a:solidFill>
                <a:latin typeface="Consolas" pitchFamily="49" charset="0"/>
                <a:cs typeface="Consolas" pitchFamily="49" charset="0"/>
              </a:rPr>
              <a:t>DisableRogueDetection</a:t>
            </a:r>
            <a:r>
              <a:rPr lang="en-US">
                <a:solidFill>
                  <a:prstClr val="black"/>
                </a:solidFill>
                <a:latin typeface="Consolas" pitchFamily="49" charset="0"/>
                <a:cs typeface="Consolas" pitchFamily="49" charset="0"/>
              </a:rPr>
              <a:t> </a:t>
            </a:r>
            <a:r>
              <a:rPr lang="en-US">
                <a:solidFill>
                  <a:srgbClr val="8A2BE2"/>
                </a:solidFill>
                <a:latin typeface="Consolas" pitchFamily="49" charset="0"/>
                <a:cs typeface="Consolas" pitchFamily="49" charset="0"/>
              </a:rPr>
              <a:t>/t</a:t>
            </a:r>
            <a:r>
              <a:rPr lang="en-US">
                <a:solidFill>
                  <a:prstClr val="black"/>
                </a:solidFill>
                <a:latin typeface="Consolas" pitchFamily="49" charset="0"/>
                <a:cs typeface="Consolas" pitchFamily="49" charset="0"/>
              </a:rPr>
              <a:t> </a:t>
            </a:r>
            <a:r>
              <a:rPr lang="en-US">
                <a:solidFill>
                  <a:srgbClr val="8A2BE2"/>
                </a:solidFill>
                <a:latin typeface="Consolas" pitchFamily="49" charset="0"/>
                <a:cs typeface="Consolas" pitchFamily="49" charset="0"/>
              </a:rPr>
              <a:t>REG_DWORD</a:t>
            </a:r>
            <a:r>
              <a:rPr lang="en-US">
                <a:solidFill>
                  <a:prstClr val="black"/>
                </a:solidFill>
                <a:latin typeface="Consolas" pitchFamily="49" charset="0"/>
                <a:cs typeface="Consolas" pitchFamily="49" charset="0"/>
              </a:rPr>
              <a:t> </a:t>
            </a:r>
            <a:r>
              <a:rPr lang="en-US">
                <a:solidFill>
                  <a:srgbClr val="8A2BE2"/>
                </a:solidFill>
                <a:latin typeface="Consolas" pitchFamily="49" charset="0"/>
                <a:cs typeface="Consolas" pitchFamily="49" charset="0"/>
              </a:rPr>
              <a:t>/d</a:t>
            </a:r>
            <a:r>
              <a:rPr lang="en-US">
                <a:solidFill>
                  <a:prstClr val="black"/>
                </a:solidFill>
                <a:latin typeface="Consolas" pitchFamily="49" charset="0"/>
                <a:cs typeface="Consolas" pitchFamily="49" charset="0"/>
              </a:rPr>
              <a:t> </a:t>
            </a:r>
            <a:r>
              <a:rPr lang="en-US">
                <a:solidFill>
                  <a:srgbClr val="800080"/>
                </a:solidFill>
                <a:latin typeface="Consolas" pitchFamily="49" charset="0"/>
                <a:cs typeface="Consolas" pitchFamily="49" charset="0"/>
              </a:rPr>
              <a:t>1</a:t>
            </a:r>
            <a:r>
              <a:rPr lang="en-US">
                <a:solidFill>
                  <a:prstClr val="black"/>
                </a:solidFill>
                <a:latin typeface="Consolas" pitchFamily="49" charset="0"/>
                <a:cs typeface="Consolas" pitchFamily="49" charset="0"/>
              </a:rPr>
              <a:t> </a:t>
            </a:r>
            <a:r>
              <a:rPr lang="en-US">
                <a:solidFill>
                  <a:srgbClr val="8A2BE2"/>
                </a:solidFill>
                <a:latin typeface="Consolas" pitchFamily="49" charset="0"/>
                <a:cs typeface="Consolas" pitchFamily="49" charset="0"/>
              </a:rPr>
              <a:t>/f</a:t>
            </a:r>
            <a:endParaRPr lang="en-US">
              <a:solidFill>
                <a:prstClr val="black"/>
              </a:solidFill>
              <a:latin typeface="Consolas" pitchFamily="49" charset="0"/>
              <a:cs typeface="Consolas" pitchFamily="49" charset="0"/>
            </a:endParaRPr>
          </a:p>
          <a:p>
            <a:endParaRPr lang="de-DE">
              <a:solidFill>
                <a:prstClr val="black"/>
              </a:solidFill>
              <a:latin typeface="Consolas" pitchFamily="49" charset="0"/>
              <a:cs typeface="Consolas" pitchFamily="49" charset="0"/>
            </a:endParaRPr>
          </a:p>
          <a:p>
            <a:r>
              <a:rPr lang="de-DE">
                <a:solidFill>
                  <a:srgbClr val="006400"/>
                </a:solidFill>
                <a:latin typeface="Consolas" pitchFamily="49" charset="0"/>
                <a:cs typeface="Consolas" pitchFamily="49" charset="0"/>
              </a:rPr>
              <a:t># </a:t>
            </a:r>
            <a:r>
              <a:rPr lang="de-DE" smtClean="0">
                <a:solidFill>
                  <a:srgbClr val="006400"/>
                </a:solidFill>
                <a:latin typeface="Consolas" pitchFamily="49" charset="0"/>
                <a:cs typeface="Consolas" pitchFamily="49" charset="0"/>
              </a:rPr>
              <a:t>CREATE A SHARE </a:t>
            </a:r>
            <a:endParaRPr lang="de-DE">
              <a:solidFill>
                <a:prstClr val="black"/>
              </a:solidFill>
              <a:latin typeface="Consolas" pitchFamily="49" charset="0"/>
              <a:cs typeface="Consolas" pitchFamily="49" charset="0"/>
            </a:endParaRPr>
          </a:p>
          <a:p>
            <a:r>
              <a:rPr lang="en-US" smtClean="0">
                <a:solidFill>
                  <a:srgbClr val="0000FF"/>
                </a:solidFill>
                <a:latin typeface="Consolas" pitchFamily="49" charset="0"/>
                <a:cs typeface="Consolas" pitchFamily="49" charset="0"/>
              </a:rPr>
              <a:t>New-SmbShare</a:t>
            </a:r>
            <a:r>
              <a:rPr lang="en-US" smtClean="0">
                <a:solidFill>
                  <a:prstClr val="black"/>
                </a:solidFill>
                <a:latin typeface="Consolas" pitchFamily="49" charset="0"/>
                <a:cs typeface="Consolas" pitchFamily="49" charset="0"/>
              </a:rPr>
              <a:t> </a:t>
            </a:r>
            <a:r>
              <a:rPr lang="en-US">
                <a:solidFill>
                  <a:srgbClr val="000080"/>
                </a:solidFill>
                <a:latin typeface="Consolas" pitchFamily="49" charset="0"/>
                <a:cs typeface="Consolas" pitchFamily="49" charset="0"/>
              </a:rPr>
              <a:t>-name</a:t>
            </a:r>
            <a:r>
              <a:rPr lang="en-US">
                <a:solidFill>
                  <a:prstClr val="black"/>
                </a:solidFill>
                <a:latin typeface="Consolas" pitchFamily="49" charset="0"/>
                <a:cs typeface="Consolas" pitchFamily="49" charset="0"/>
              </a:rPr>
              <a:t> </a:t>
            </a:r>
            <a:r>
              <a:rPr lang="en-US">
                <a:solidFill>
                  <a:srgbClr val="8A2BE2"/>
                </a:solidFill>
                <a:latin typeface="Consolas" pitchFamily="49" charset="0"/>
                <a:cs typeface="Consolas" pitchFamily="49" charset="0"/>
              </a:rPr>
              <a:t>depot</a:t>
            </a:r>
            <a:r>
              <a:rPr lang="en-US">
                <a:solidFill>
                  <a:prstClr val="black"/>
                </a:solidFill>
                <a:latin typeface="Consolas" pitchFamily="49" charset="0"/>
                <a:cs typeface="Consolas" pitchFamily="49" charset="0"/>
              </a:rPr>
              <a:t> </a:t>
            </a:r>
            <a:r>
              <a:rPr lang="en-US">
                <a:solidFill>
                  <a:srgbClr val="000080"/>
                </a:solidFill>
                <a:latin typeface="Consolas" pitchFamily="49" charset="0"/>
                <a:cs typeface="Consolas" pitchFamily="49" charset="0"/>
              </a:rPr>
              <a:t>-path</a:t>
            </a:r>
            <a:r>
              <a:rPr lang="en-US">
                <a:solidFill>
                  <a:prstClr val="black"/>
                </a:solidFill>
                <a:latin typeface="Consolas" pitchFamily="49" charset="0"/>
                <a:cs typeface="Consolas" pitchFamily="49" charset="0"/>
              </a:rPr>
              <a:t> </a:t>
            </a:r>
            <a:r>
              <a:rPr lang="en-US">
                <a:solidFill>
                  <a:srgbClr val="8B0000"/>
                </a:solidFill>
                <a:latin typeface="Consolas" pitchFamily="49" charset="0"/>
                <a:cs typeface="Consolas" pitchFamily="49" charset="0"/>
              </a:rPr>
              <a:t>"C:\Depot"</a:t>
            </a:r>
            <a:r>
              <a:rPr lang="en-US">
                <a:solidFill>
                  <a:prstClr val="black"/>
                </a:solidFill>
                <a:latin typeface="Consolas" pitchFamily="49" charset="0"/>
                <a:cs typeface="Consolas" pitchFamily="49" charset="0"/>
              </a:rPr>
              <a:t> </a:t>
            </a:r>
            <a:r>
              <a:rPr lang="en-US">
                <a:solidFill>
                  <a:srgbClr val="000080"/>
                </a:solidFill>
                <a:latin typeface="Consolas" pitchFamily="49" charset="0"/>
                <a:cs typeface="Consolas" pitchFamily="49" charset="0"/>
              </a:rPr>
              <a:t>-FullAccess:</a:t>
            </a:r>
            <a:r>
              <a:rPr lang="en-US">
                <a:solidFill>
                  <a:srgbClr val="8A2BE2"/>
                </a:solidFill>
                <a:latin typeface="Consolas" pitchFamily="49" charset="0"/>
                <a:cs typeface="Consolas" pitchFamily="49" charset="0"/>
              </a:rPr>
              <a:t>Everyone</a:t>
            </a:r>
            <a:endParaRPr lang="en-US">
              <a:solidFill>
                <a:prstClr val="black"/>
              </a:solidFill>
              <a:latin typeface="Consolas" pitchFamily="49" charset="0"/>
              <a:cs typeface="Consolas" pitchFamily="49" charset="0"/>
            </a:endParaRPr>
          </a:p>
          <a:p>
            <a:endParaRPr lang="de-DE">
              <a:solidFill>
                <a:prstClr val="black"/>
              </a:solidFill>
              <a:latin typeface="Consolas" pitchFamily="49" charset="0"/>
              <a:cs typeface="Consolas" pitchFamily="49" charset="0"/>
            </a:endParaRPr>
          </a:p>
          <a:p>
            <a:r>
              <a:rPr lang="de-DE" smtClean="0">
                <a:solidFill>
                  <a:srgbClr val="006400"/>
                </a:solidFill>
                <a:latin typeface="Consolas" pitchFamily="49" charset="0"/>
                <a:cs typeface="Consolas" pitchFamily="49" charset="0"/>
              </a:rPr>
              <a:t># CONFIGURE FW</a:t>
            </a:r>
            <a:endParaRPr lang="de-DE">
              <a:solidFill>
                <a:prstClr val="black"/>
              </a:solidFill>
              <a:latin typeface="Consolas" pitchFamily="49" charset="0"/>
              <a:cs typeface="Consolas" pitchFamily="49" charset="0"/>
            </a:endParaRPr>
          </a:p>
          <a:p>
            <a:r>
              <a:rPr lang="en-US">
                <a:solidFill>
                  <a:srgbClr val="0000FF"/>
                </a:solidFill>
                <a:latin typeface="Consolas" pitchFamily="49" charset="0"/>
                <a:cs typeface="Consolas" pitchFamily="49" charset="0"/>
              </a:rPr>
              <a:t>netsh.exe</a:t>
            </a:r>
            <a:r>
              <a:rPr lang="en-US">
                <a:solidFill>
                  <a:prstClr val="black"/>
                </a:solidFill>
                <a:latin typeface="Consolas" pitchFamily="49" charset="0"/>
                <a:cs typeface="Consolas" pitchFamily="49" charset="0"/>
              </a:rPr>
              <a:t> </a:t>
            </a:r>
            <a:r>
              <a:rPr lang="en-US">
                <a:solidFill>
                  <a:srgbClr val="8A2BE2"/>
                </a:solidFill>
                <a:latin typeface="Consolas" pitchFamily="49" charset="0"/>
                <a:cs typeface="Consolas" pitchFamily="49" charset="0"/>
              </a:rPr>
              <a:t>advfirewall</a:t>
            </a:r>
            <a:r>
              <a:rPr lang="en-US">
                <a:solidFill>
                  <a:prstClr val="black"/>
                </a:solidFill>
                <a:latin typeface="Consolas" pitchFamily="49" charset="0"/>
                <a:cs typeface="Consolas" pitchFamily="49" charset="0"/>
              </a:rPr>
              <a:t> </a:t>
            </a:r>
            <a:r>
              <a:rPr lang="en-US">
                <a:solidFill>
                  <a:srgbClr val="8A2BE2"/>
                </a:solidFill>
                <a:latin typeface="Consolas" pitchFamily="49" charset="0"/>
                <a:cs typeface="Consolas" pitchFamily="49" charset="0"/>
              </a:rPr>
              <a:t>firewall</a:t>
            </a:r>
            <a:r>
              <a:rPr lang="en-US">
                <a:solidFill>
                  <a:prstClr val="black"/>
                </a:solidFill>
                <a:latin typeface="Consolas" pitchFamily="49" charset="0"/>
                <a:cs typeface="Consolas" pitchFamily="49" charset="0"/>
              </a:rPr>
              <a:t> </a:t>
            </a:r>
            <a:r>
              <a:rPr lang="en-US">
                <a:solidFill>
                  <a:srgbClr val="8A2BE2"/>
                </a:solidFill>
                <a:latin typeface="Consolas" pitchFamily="49" charset="0"/>
                <a:cs typeface="Consolas" pitchFamily="49" charset="0"/>
              </a:rPr>
              <a:t>set</a:t>
            </a:r>
            <a:r>
              <a:rPr lang="en-US">
                <a:solidFill>
                  <a:prstClr val="black"/>
                </a:solidFill>
                <a:latin typeface="Consolas" pitchFamily="49" charset="0"/>
                <a:cs typeface="Consolas" pitchFamily="49" charset="0"/>
              </a:rPr>
              <a:t> </a:t>
            </a:r>
            <a:r>
              <a:rPr lang="en-US">
                <a:solidFill>
                  <a:srgbClr val="8A2BE2"/>
                </a:solidFill>
                <a:latin typeface="Consolas" pitchFamily="49" charset="0"/>
                <a:cs typeface="Consolas" pitchFamily="49" charset="0"/>
              </a:rPr>
              <a:t>rule</a:t>
            </a:r>
            <a:r>
              <a:rPr lang="en-US">
                <a:solidFill>
                  <a:prstClr val="black"/>
                </a:solidFill>
                <a:latin typeface="Consolas" pitchFamily="49" charset="0"/>
                <a:cs typeface="Consolas" pitchFamily="49" charset="0"/>
              </a:rPr>
              <a:t> </a:t>
            </a:r>
            <a:r>
              <a:rPr lang="en-US" smtClean="0">
                <a:solidFill>
                  <a:prstClr val="black"/>
                </a:solidFill>
                <a:latin typeface="Consolas" pitchFamily="49" charset="0"/>
                <a:cs typeface="Consolas" pitchFamily="49" charset="0"/>
              </a:rPr>
              <a:t>`</a:t>
            </a:r>
          </a:p>
          <a:p>
            <a:r>
              <a:rPr lang="en-US">
                <a:solidFill>
                  <a:prstClr val="black"/>
                </a:solidFill>
                <a:latin typeface="Consolas" pitchFamily="49" charset="0"/>
                <a:cs typeface="Consolas" pitchFamily="49" charset="0"/>
              </a:rPr>
              <a:t> </a:t>
            </a:r>
            <a:r>
              <a:rPr lang="en-US" smtClean="0">
                <a:solidFill>
                  <a:prstClr val="black"/>
                </a:solidFill>
                <a:latin typeface="Consolas" pitchFamily="49" charset="0"/>
                <a:cs typeface="Consolas" pitchFamily="49" charset="0"/>
              </a:rPr>
              <a:t> </a:t>
            </a:r>
            <a:r>
              <a:rPr lang="en-US" smtClean="0">
                <a:solidFill>
                  <a:srgbClr val="8A2BE2"/>
                </a:solidFill>
                <a:latin typeface="Consolas" pitchFamily="49" charset="0"/>
                <a:cs typeface="Consolas" pitchFamily="49" charset="0"/>
              </a:rPr>
              <a:t>group</a:t>
            </a:r>
            <a:r>
              <a:rPr lang="en-US">
                <a:solidFill>
                  <a:srgbClr val="8A2BE2"/>
                </a:solidFill>
                <a:latin typeface="Consolas" pitchFamily="49" charset="0"/>
                <a:cs typeface="Consolas" pitchFamily="49" charset="0"/>
              </a:rPr>
              <a:t>="windows management instrumentation (wmi)"</a:t>
            </a:r>
            <a:r>
              <a:rPr lang="en-US">
                <a:solidFill>
                  <a:prstClr val="black"/>
                </a:solidFill>
                <a:latin typeface="Consolas" pitchFamily="49" charset="0"/>
                <a:cs typeface="Consolas" pitchFamily="49" charset="0"/>
              </a:rPr>
              <a:t> </a:t>
            </a:r>
            <a:r>
              <a:rPr lang="en-US">
                <a:solidFill>
                  <a:srgbClr val="8A2BE2"/>
                </a:solidFill>
                <a:latin typeface="Consolas" pitchFamily="49" charset="0"/>
                <a:cs typeface="Consolas" pitchFamily="49" charset="0"/>
              </a:rPr>
              <a:t>new</a:t>
            </a:r>
            <a:r>
              <a:rPr lang="en-US">
                <a:solidFill>
                  <a:prstClr val="black"/>
                </a:solidFill>
                <a:latin typeface="Consolas" pitchFamily="49" charset="0"/>
                <a:cs typeface="Consolas" pitchFamily="49" charset="0"/>
              </a:rPr>
              <a:t> </a:t>
            </a:r>
            <a:r>
              <a:rPr lang="en-US" smtClean="0">
                <a:solidFill>
                  <a:srgbClr val="8A2BE2"/>
                </a:solidFill>
                <a:latin typeface="Consolas" pitchFamily="49" charset="0"/>
                <a:cs typeface="Consolas" pitchFamily="49" charset="0"/>
              </a:rPr>
              <a:t>enable=yes</a:t>
            </a:r>
          </a:p>
          <a:p>
            <a:endParaRPr lang="en-US">
              <a:solidFill>
                <a:prstClr val="black"/>
              </a:solidFill>
              <a:latin typeface="Consolas" pitchFamily="49" charset="0"/>
              <a:cs typeface="Consolas" pitchFamily="49" charset="0"/>
            </a:endParaRPr>
          </a:p>
          <a:p>
            <a:r>
              <a:rPr lang="de-DE" smtClean="0">
                <a:solidFill>
                  <a:srgbClr val="006400"/>
                </a:solidFill>
                <a:latin typeface="Lucida Console"/>
              </a:rPr>
              <a:t># </a:t>
            </a:r>
            <a:r>
              <a:rPr lang="de-DE">
                <a:solidFill>
                  <a:srgbClr val="006400"/>
                </a:solidFill>
                <a:latin typeface="Lucida Console"/>
              </a:rPr>
              <a:t>INSTALLAING </a:t>
            </a:r>
            <a:r>
              <a:rPr lang="de-DE" smtClean="0">
                <a:solidFill>
                  <a:srgbClr val="006400"/>
                </a:solidFill>
                <a:latin typeface="Lucida Console"/>
              </a:rPr>
              <a:t>CHOCOLATEY</a:t>
            </a:r>
            <a:endParaRPr lang="de-DE">
              <a:solidFill>
                <a:prstClr val="black"/>
              </a:solidFill>
              <a:latin typeface="Lucida Console"/>
            </a:endParaRPr>
          </a:p>
          <a:p>
            <a:r>
              <a:rPr lang="en-US">
                <a:solidFill>
                  <a:srgbClr val="0000FF"/>
                </a:solidFill>
                <a:latin typeface="Lucida Console"/>
              </a:rPr>
              <a:t>iex</a:t>
            </a:r>
            <a:r>
              <a:rPr lang="en-US">
                <a:solidFill>
                  <a:prstClr val="black"/>
                </a:solidFill>
                <a:latin typeface="Lucida Console"/>
              </a:rPr>
              <a:t> ((</a:t>
            </a:r>
            <a:r>
              <a:rPr lang="en-US">
                <a:solidFill>
                  <a:srgbClr val="0000FF"/>
                </a:solidFill>
                <a:latin typeface="Lucida Console"/>
              </a:rPr>
              <a:t>new-object</a:t>
            </a:r>
            <a:r>
              <a:rPr lang="en-US">
                <a:solidFill>
                  <a:prstClr val="black"/>
                </a:solidFill>
                <a:latin typeface="Lucida Console"/>
              </a:rPr>
              <a:t> </a:t>
            </a:r>
            <a:r>
              <a:rPr lang="en-US">
                <a:solidFill>
                  <a:srgbClr val="8A2BE2"/>
                </a:solidFill>
                <a:latin typeface="Lucida Console"/>
              </a:rPr>
              <a:t>net.webclient</a:t>
            </a:r>
            <a:r>
              <a:rPr lang="en-US">
                <a:solidFill>
                  <a:prstClr val="black"/>
                </a:solidFill>
                <a:latin typeface="Lucida Console"/>
              </a:rPr>
              <a:t>)</a:t>
            </a:r>
            <a:r>
              <a:rPr lang="en-US">
                <a:solidFill>
                  <a:srgbClr val="A9A9A9"/>
                </a:solidFill>
                <a:latin typeface="Lucida Console"/>
              </a:rPr>
              <a:t>.</a:t>
            </a:r>
            <a:r>
              <a:rPr lang="en-US" smtClean="0">
                <a:solidFill>
                  <a:prstClr val="black"/>
                </a:solidFill>
                <a:latin typeface="Lucida Console"/>
              </a:rPr>
              <a:t>DownloadString`</a:t>
            </a:r>
          </a:p>
          <a:p>
            <a:r>
              <a:rPr lang="en-US">
                <a:solidFill>
                  <a:prstClr val="black"/>
                </a:solidFill>
                <a:latin typeface="Lucida Console"/>
              </a:rPr>
              <a:t> </a:t>
            </a:r>
            <a:r>
              <a:rPr lang="en-US" smtClean="0">
                <a:solidFill>
                  <a:prstClr val="black"/>
                </a:solidFill>
                <a:latin typeface="Lucida Console"/>
              </a:rPr>
              <a:t> (</a:t>
            </a:r>
            <a:r>
              <a:rPr lang="en-US">
                <a:solidFill>
                  <a:srgbClr val="8B0000"/>
                </a:solidFill>
                <a:latin typeface="Lucida Console"/>
              </a:rPr>
              <a:t>'https://chocolatey.org/install.ps1'</a:t>
            </a:r>
            <a:r>
              <a:rPr lang="en-US">
                <a:solidFill>
                  <a:prstClr val="black"/>
                </a:solidFill>
                <a:latin typeface="Lucida Console"/>
              </a:rPr>
              <a:t>)) </a:t>
            </a:r>
          </a:p>
          <a:p>
            <a:endParaRPr lang="de-DE">
              <a:solidFill>
                <a:prstClr val="black"/>
              </a:solidFill>
              <a:latin typeface="Consolas" pitchFamily="49" charset="0"/>
              <a:cs typeface="Consolas" pitchFamily="49" charset="0"/>
            </a:endParaRPr>
          </a:p>
        </p:txBody>
      </p:sp>
    </p:spTree>
    <p:extLst>
      <p:ext uri="{BB962C8B-B14F-4D97-AF65-F5344CB8AC3E}">
        <p14:creationId xmlns:p14="http://schemas.microsoft.com/office/powerpoint/2010/main" val="4003963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Wrap up</a:t>
            </a:r>
            <a:endParaRPr lang="en-US"/>
          </a:p>
        </p:txBody>
      </p:sp>
      <p:graphicFrame>
        <p:nvGraphicFramePr>
          <p:cNvPr id="4" name="Tabelle 3"/>
          <p:cNvGraphicFramePr>
            <a:graphicFrameLocks noGrp="1"/>
          </p:cNvGraphicFramePr>
          <p:nvPr>
            <p:extLst>
              <p:ext uri="{D42A27DB-BD31-4B8C-83A1-F6EECF244321}">
                <p14:modId xmlns:p14="http://schemas.microsoft.com/office/powerpoint/2010/main" val="1518733055"/>
              </p:ext>
            </p:extLst>
          </p:nvPr>
        </p:nvGraphicFramePr>
        <p:xfrm>
          <a:off x="828842" y="2359702"/>
          <a:ext cx="9624196" cy="3319202"/>
        </p:xfrm>
        <a:graphic>
          <a:graphicData uri="http://schemas.openxmlformats.org/drawingml/2006/table">
            <a:tbl>
              <a:tblPr firstRow="1" bandRow="1">
                <a:tableStyleId>{5C22544A-7EE6-4342-B048-85BDC9FD1C3A}</a:tableStyleId>
              </a:tblPr>
              <a:tblGrid>
                <a:gridCol w="2406049"/>
                <a:gridCol w="2406049"/>
                <a:gridCol w="2406049"/>
                <a:gridCol w="2406049"/>
              </a:tblGrid>
              <a:tr h="821246">
                <a:tc>
                  <a:txBody>
                    <a:bodyPr/>
                    <a:lstStyle/>
                    <a:p>
                      <a:endParaRPr lang="de-DE" sz="2400"/>
                    </a:p>
                  </a:txBody>
                  <a:tcPr/>
                </a:tc>
                <a:tc>
                  <a:txBody>
                    <a:bodyPr/>
                    <a:lstStyle/>
                    <a:p>
                      <a:pPr algn="ctr"/>
                      <a:r>
                        <a:rPr lang="de-DE" sz="2400" smtClean="0"/>
                        <a:t>Feature rich</a:t>
                      </a:r>
                      <a:endParaRPr lang="de-DE" sz="2400"/>
                    </a:p>
                  </a:txBody>
                  <a:tcPr/>
                </a:tc>
                <a:tc>
                  <a:txBody>
                    <a:bodyPr/>
                    <a:lstStyle/>
                    <a:p>
                      <a:pPr algn="ctr"/>
                      <a:r>
                        <a:rPr lang="de-DE" sz="2400" smtClean="0"/>
                        <a:t>Data handling</a:t>
                      </a:r>
                      <a:endParaRPr lang="de-DE" sz="2400"/>
                    </a:p>
                  </a:txBody>
                  <a:tcPr/>
                </a:tc>
                <a:tc>
                  <a:txBody>
                    <a:bodyPr/>
                    <a:lstStyle/>
                    <a:p>
                      <a:pPr algn="ctr"/>
                      <a:r>
                        <a:rPr lang="de-DE" sz="2400" smtClean="0"/>
                        <a:t>Versatile</a:t>
                      </a:r>
                      <a:endParaRPr lang="de-DE" sz="2400"/>
                    </a:p>
                  </a:txBody>
                  <a:tcPr/>
                </a:tc>
              </a:tr>
              <a:tr h="832652">
                <a:tc>
                  <a:txBody>
                    <a:bodyPr/>
                    <a:lstStyle/>
                    <a:p>
                      <a:r>
                        <a:rPr lang="de-DE" sz="2400" smtClean="0"/>
                        <a:t>Hydration Kit(s)</a:t>
                      </a:r>
                      <a:endParaRPr lang="de-DE" sz="2400"/>
                    </a:p>
                  </a:txBody>
                  <a:tcPr/>
                </a:tc>
                <a:tc>
                  <a:txBody>
                    <a:bodyPr/>
                    <a:lstStyle/>
                    <a:p>
                      <a:pPr algn="ctr"/>
                      <a:r>
                        <a:rPr lang="de-DE" sz="4400" smtClean="0">
                          <a:sym typeface="Wingdings"/>
                        </a:rPr>
                        <a:t></a:t>
                      </a:r>
                      <a:endParaRPr lang="de-DE" sz="4400"/>
                    </a:p>
                  </a:txBody>
                  <a:tcPr/>
                </a:tc>
                <a:tc>
                  <a:txBody>
                    <a:bodyPr/>
                    <a:lstStyle/>
                    <a:p>
                      <a:pPr algn="ctr"/>
                      <a:r>
                        <a:rPr lang="de-DE" sz="4400" smtClean="0">
                          <a:sym typeface="Wingdings"/>
                        </a:rPr>
                        <a:t></a:t>
                      </a:r>
                      <a:endParaRPr lang="de-DE" sz="4400"/>
                    </a:p>
                  </a:txBody>
                  <a:tcPr/>
                </a:tc>
                <a:tc>
                  <a:txBody>
                    <a:bodyPr/>
                    <a:lstStyle/>
                    <a:p>
                      <a:pPr algn="ctr"/>
                      <a:r>
                        <a:rPr lang="de-DE" sz="4400" smtClean="0">
                          <a:sym typeface="Wingdings"/>
                        </a:rPr>
                        <a:t></a:t>
                      </a:r>
                      <a:endParaRPr lang="de-DE" sz="4400"/>
                    </a:p>
                  </a:txBody>
                  <a:tcPr/>
                </a:tc>
              </a:tr>
              <a:tr h="832652">
                <a:tc>
                  <a:txBody>
                    <a:bodyPr/>
                    <a:lstStyle/>
                    <a:p>
                      <a:r>
                        <a:rPr lang="de-DE" sz="2400" smtClean="0"/>
                        <a:t>PDT</a:t>
                      </a:r>
                      <a:endParaRPr lang="de-DE" sz="2400"/>
                    </a:p>
                  </a:txBody>
                  <a:tcPr/>
                </a:tc>
                <a:tc>
                  <a:txBody>
                    <a:bodyPr/>
                    <a:lstStyle/>
                    <a:p>
                      <a:pPr algn="ctr"/>
                      <a:r>
                        <a:rPr lang="de-DE" sz="4400" smtClean="0">
                          <a:sym typeface="Wingdings"/>
                        </a:rPr>
                        <a:t></a:t>
                      </a:r>
                      <a:endParaRPr lang="de-DE" sz="4400"/>
                    </a:p>
                  </a:txBody>
                  <a:tcPr/>
                </a:tc>
                <a:tc>
                  <a:txBody>
                    <a:bodyPr/>
                    <a:lstStyle/>
                    <a:p>
                      <a:pPr algn="ctr"/>
                      <a:r>
                        <a:rPr lang="de-DE" sz="4400" smtClean="0">
                          <a:sym typeface="Wingdings"/>
                        </a:rPr>
                        <a:t></a:t>
                      </a:r>
                      <a:endParaRPr lang="de-DE" sz="4400"/>
                    </a:p>
                  </a:txBody>
                  <a:tcPr/>
                </a:tc>
                <a:tc>
                  <a:txBody>
                    <a:bodyPr/>
                    <a:lstStyle/>
                    <a:p>
                      <a:pPr algn="ctr"/>
                      <a:r>
                        <a:rPr lang="de-DE" sz="4400" smtClean="0">
                          <a:sym typeface="Wingdings"/>
                        </a:rPr>
                        <a:t></a:t>
                      </a:r>
                      <a:endParaRPr lang="de-DE" sz="4400"/>
                    </a:p>
                  </a:txBody>
                  <a:tcPr/>
                </a:tc>
              </a:tr>
              <a:tr h="832652">
                <a:tc>
                  <a:txBody>
                    <a:bodyPr/>
                    <a:lstStyle/>
                    <a:p>
                      <a:r>
                        <a:rPr lang="de-DE" sz="2400" smtClean="0"/>
                        <a:t>Your</a:t>
                      </a:r>
                      <a:r>
                        <a:rPr lang="de-DE" sz="2400" baseline="0" smtClean="0"/>
                        <a:t> work</a:t>
                      </a:r>
                      <a:endParaRPr lang="de-DE" sz="2400"/>
                    </a:p>
                  </a:txBody>
                  <a:tcPr/>
                </a:tc>
                <a:tc>
                  <a:txBody>
                    <a:bodyPr/>
                    <a:lstStyle/>
                    <a:p>
                      <a:pPr algn="ctr"/>
                      <a:r>
                        <a:rPr lang="de-DE" sz="4400" smtClean="0">
                          <a:sym typeface="Wingdings"/>
                        </a:rPr>
                        <a:t>?</a:t>
                      </a:r>
                      <a:endParaRPr lang="de-DE" sz="4400"/>
                    </a:p>
                  </a:txBody>
                  <a:tcPr/>
                </a:tc>
                <a:tc>
                  <a:txBody>
                    <a:bodyPr/>
                    <a:lstStyle/>
                    <a:p>
                      <a:pPr algn="ctr"/>
                      <a:r>
                        <a:rPr lang="de-DE" sz="4400" smtClean="0">
                          <a:sym typeface="Wingdings"/>
                        </a:rPr>
                        <a:t></a:t>
                      </a:r>
                      <a:endParaRPr lang="de-DE" sz="4400"/>
                    </a:p>
                  </a:txBody>
                  <a:tcPr/>
                </a:tc>
                <a:tc>
                  <a:txBody>
                    <a:bodyPr/>
                    <a:lstStyle/>
                    <a:p>
                      <a:pPr algn="ctr"/>
                      <a:r>
                        <a:rPr lang="de-DE" sz="4400" smtClean="0">
                          <a:sym typeface="Wingdings"/>
                        </a:rPr>
                        <a:t></a:t>
                      </a:r>
                      <a:endParaRPr lang="de-DE" sz="4400"/>
                    </a:p>
                  </a:txBody>
                  <a:tcPr/>
                </a:tc>
              </a:tr>
            </a:tbl>
          </a:graphicData>
        </a:graphic>
      </p:graphicFrame>
    </p:spTree>
    <p:extLst>
      <p:ext uri="{BB962C8B-B14F-4D97-AF65-F5344CB8AC3E}">
        <p14:creationId xmlns:p14="http://schemas.microsoft.com/office/powerpoint/2010/main" val="1536658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11975" y="5859751"/>
            <a:ext cx="9613862" cy="588535"/>
          </a:xfrm>
        </p:spPr>
        <p:txBody>
          <a:bodyPr anchor="b"/>
          <a:lstStyle>
            <a:lvl1pPr>
              <a:defRPr sz="3200"/>
            </a:lvl1pPr>
          </a:lstStyle>
          <a:p>
            <a:r>
              <a:rPr lang="en-US" smtClean="0"/>
              <a:t>Please thank our sponsors</a:t>
            </a:r>
            <a:endParaRPr lang="en-US"/>
          </a:p>
        </p:txBody>
      </p:sp>
    </p:spTree>
    <p:extLst>
      <p:ext uri="{BB962C8B-B14F-4D97-AF65-F5344CB8AC3E}">
        <p14:creationId xmlns:p14="http://schemas.microsoft.com/office/powerpoint/2010/main" val="759079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lstStyle/>
          <a:p>
            <a:r>
              <a:rPr lang="en-US"/>
              <a:t>Notes from the field: </a:t>
            </a:r>
            <a:r>
              <a:rPr lang="en-US" smtClean="0"/>
              <a:t/>
            </a:r>
            <a:br>
              <a:rPr lang="en-US" smtClean="0"/>
            </a:br>
            <a:r>
              <a:rPr lang="en-US" smtClean="0"/>
              <a:t>Serverless </a:t>
            </a:r>
            <a:r>
              <a:rPr lang="en-US"/>
              <a:t>lab deployment</a:t>
            </a:r>
          </a:p>
        </p:txBody>
      </p:sp>
      <p:sp>
        <p:nvSpPr>
          <p:cNvPr id="4" name="Inhaltsplatzhalter 3"/>
          <p:cNvSpPr>
            <a:spLocks noGrp="1"/>
          </p:cNvSpPr>
          <p:nvPr>
            <p:ph idx="1"/>
          </p:nvPr>
        </p:nvSpPr>
        <p:spPr/>
        <p:txBody>
          <a:bodyPr>
            <a:normAutofit fontScale="92500" lnSpcReduction="10000"/>
          </a:bodyPr>
          <a:lstStyle/>
          <a:p>
            <a:pPr marL="0" indent="0">
              <a:buNone/>
            </a:pPr>
            <a:r>
              <a:rPr lang="de-DE" sz="3600"/>
              <a:t>Thorsten Butz</a:t>
            </a:r>
          </a:p>
          <a:p>
            <a:pPr marL="0" indent="0">
              <a:buNone/>
            </a:pPr>
            <a:endParaRPr lang="de-DE" sz="1200" smtClean="0"/>
          </a:p>
          <a:p>
            <a:pPr marL="0" indent="0">
              <a:buNone/>
            </a:pPr>
            <a:r>
              <a:rPr lang="de-DE" smtClean="0"/>
              <a:t>$</a:t>
            </a:r>
            <a:r>
              <a:rPr lang="de-DE"/>
              <a:t>twitter = $adn = @thorstenbutz</a:t>
            </a:r>
          </a:p>
          <a:p>
            <a:pPr marL="0" indent="0">
              <a:buNone/>
            </a:pPr>
            <a:r>
              <a:rPr lang="de-DE"/>
              <a:t>gplus.to/thorstenbutz</a:t>
            </a:r>
          </a:p>
          <a:p>
            <a:pPr marL="0" indent="0">
              <a:buNone/>
            </a:pPr>
            <a:r>
              <a:rPr lang="de-DE" smtClean="0"/>
              <a:t>www.thorsten–butz.de (primarily German)</a:t>
            </a:r>
          </a:p>
          <a:p>
            <a:pPr marL="0" indent="0">
              <a:buNone/>
            </a:pPr>
            <a:r>
              <a:rPr lang="de-DE" smtClean="0"/>
              <a:t>mctsummit.eu/agenda/thorsten-butz</a:t>
            </a:r>
            <a:endParaRPr lang="de-DE"/>
          </a:p>
          <a:p>
            <a:pPr marL="0" indent="0">
              <a:buNone/>
            </a:pPr>
            <a:endParaRPr lang="de-DE" smtClean="0"/>
          </a:p>
          <a:p>
            <a:pPr marL="0" indent="0">
              <a:buNone/>
            </a:pPr>
            <a:r>
              <a:rPr lang="de-DE" smtClean="0"/>
              <a:t>Download the demo files:</a:t>
            </a:r>
          </a:p>
          <a:p>
            <a:pPr marL="0" indent="0">
              <a:buNone/>
            </a:pPr>
            <a:r>
              <a:rPr lang="de-DE" smtClean="0"/>
              <a:t>www.thorsten-butz.de/public/serverless_deployment.zip</a:t>
            </a:r>
          </a:p>
          <a:p>
            <a:pPr marL="0" indent="0">
              <a:buNone/>
            </a:pPr>
            <a:endParaRPr lang="de-DE" sz="3600" smtClean="0"/>
          </a:p>
          <a:p>
            <a:pPr marL="0" indent="0">
              <a:buNone/>
            </a:pPr>
            <a:endParaRPr lang="de-DE" sz="3600"/>
          </a:p>
        </p:txBody>
      </p:sp>
    </p:spTree>
    <p:extLst>
      <p:ext uri="{BB962C8B-B14F-4D97-AF65-F5344CB8AC3E}">
        <p14:creationId xmlns:p14="http://schemas.microsoft.com/office/powerpoint/2010/main" val="228683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lstStyle/>
          <a:p>
            <a:r>
              <a:rPr lang="en-US"/>
              <a:t>Notes from the field: </a:t>
            </a:r>
            <a:r>
              <a:rPr lang="en-US" smtClean="0"/>
              <a:t/>
            </a:r>
            <a:br>
              <a:rPr lang="en-US" smtClean="0"/>
            </a:br>
            <a:r>
              <a:rPr lang="en-US" smtClean="0"/>
              <a:t>Serverless </a:t>
            </a:r>
            <a:r>
              <a:rPr lang="en-US"/>
              <a:t>lab deployment</a:t>
            </a:r>
          </a:p>
        </p:txBody>
      </p:sp>
      <p:sp>
        <p:nvSpPr>
          <p:cNvPr id="4" name="Inhaltsplatzhalter 3"/>
          <p:cNvSpPr>
            <a:spLocks noGrp="1"/>
          </p:cNvSpPr>
          <p:nvPr>
            <p:ph idx="1"/>
          </p:nvPr>
        </p:nvSpPr>
        <p:spPr/>
        <p:txBody>
          <a:bodyPr>
            <a:normAutofit fontScale="92500" lnSpcReduction="10000"/>
          </a:bodyPr>
          <a:lstStyle/>
          <a:p>
            <a:pPr marL="0" indent="0">
              <a:buNone/>
            </a:pPr>
            <a:r>
              <a:rPr lang="de-DE" sz="3600"/>
              <a:t>Thorsten Butz</a:t>
            </a:r>
          </a:p>
          <a:p>
            <a:pPr marL="0" indent="0">
              <a:buNone/>
            </a:pPr>
            <a:endParaRPr lang="de-DE" sz="1200" smtClean="0"/>
          </a:p>
          <a:p>
            <a:pPr marL="0" indent="0">
              <a:buNone/>
            </a:pPr>
            <a:r>
              <a:rPr lang="de-DE" smtClean="0"/>
              <a:t>$</a:t>
            </a:r>
            <a:r>
              <a:rPr lang="de-DE"/>
              <a:t>twitter = $adn = @thorstenbutz</a:t>
            </a:r>
          </a:p>
          <a:p>
            <a:pPr marL="0" indent="0">
              <a:buNone/>
            </a:pPr>
            <a:r>
              <a:rPr lang="de-DE"/>
              <a:t>gplus.to/thorstenbutz</a:t>
            </a:r>
          </a:p>
          <a:p>
            <a:pPr marL="0" indent="0">
              <a:buNone/>
            </a:pPr>
            <a:r>
              <a:rPr lang="de-DE" smtClean="0"/>
              <a:t>www.thorsten–butz.de (primarily German)</a:t>
            </a:r>
          </a:p>
          <a:p>
            <a:pPr marL="0" indent="0">
              <a:buNone/>
            </a:pPr>
            <a:r>
              <a:rPr lang="de-DE" smtClean="0"/>
              <a:t>mctsummit.eu/agenda/thorsten-butz</a:t>
            </a:r>
            <a:endParaRPr lang="de-DE"/>
          </a:p>
          <a:p>
            <a:pPr marL="0" indent="0">
              <a:buNone/>
            </a:pPr>
            <a:endParaRPr lang="de-DE" smtClean="0"/>
          </a:p>
          <a:p>
            <a:pPr marL="0" indent="0">
              <a:buNone/>
            </a:pPr>
            <a:r>
              <a:rPr lang="de-DE" smtClean="0"/>
              <a:t>Download the demo files:</a:t>
            </a:r>
          </a:p>
          <a:p>
            <a:pPr marL="0" indent="0">
              <a:buNone/>
            </a:pPr>
            <a:r>
              <a:rPr lang="de-DE" smtClean="0"/>
              <a:t>www.thorsten-butz.de/public/serverless_deployment.zip</a:t>
            </a:r>
          </a:p>
          <a:p>
            <a:pPr marL="0" indent="0">
              <a:buNone/>
            </a:pPr>
            <a:endParaRPr lang="de-DE" sz="3600" smtClean="0"/>
          </a:p>
          <a:p>
            <a:pPr marL="0" indent="0">
              <a:buNone/>
            </a:pPr>
            <a:endParaRPr lang="de-DE" sz="3600"/>
          </a:p>
        </p:txBody>
      </p:sp>
    </p:spTree>
    <p:extLst>
      <p:ext uri="{BB962C8B-B14F-4D97-AF65-F5344CB8AC3E}">
        <p14:creationId xmlns:p14="http://schemas.microsoft.com/office/powerpoint/2010/main" val="1831631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Two content</a:t>
            </a:r>
            <a:r>
              <a:rPr lang="en-US"/>
              <a:t> slide</a:t>
            </a:r>
          </a:p>
        </p:txBody>
      </p:sp>
      <p:sp>
        <p:nvSpPr>
          <p:cNvPr id="3" name="Content Placeholder 2"/>
          <p:cNvSpPr>
            <a:spLocks noGrp="1"/>
          </p:cNvSpPr>
          <p:nvPr>
            <p:ph sz="half" idx="1"/>
          </p:nvPr>
        </p:nvSpPr>
        <p:spPr/>
        <p:txBody>
          <a:bodyPr/>
          <a:lstStyle/>
          <a:p>
            <a:r>
              <a:rPr lang="en-US"/>
              <a:t>Your text</a:t>
            </a:r>
          </a:p>
          <a:p>
            <a:endParaRPr lang="en-US"/>
          </a:p>
        </p:txBody>
      </p:sp>
      <p:sp>
        <p:nvSpPr>
          <p:cNvPr id="4" name="Content Placeholder 3"/>
          <p:cNvSpPr>
            <a:spLocks noGrp="1"/>
          </p:cNvSpPr>
          <p:nvPr>
            <p:ph sz="half" idx="2"/>
          </p:nvPr>
        </p:nvSpPr>
        <p:spPr/>
        <p:txBody>
          <a:bodyPr/>
          <a:lstStyle/>
          <a:p>
            <a:r>
              <a:rPr lang="en-US"/>
              <a:t>Your text</a:t>
            </a:r>
          </a:p>
          <a:p>
            <a:endParaRPr lang="en-US"/>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300842"/>
            <a:ext cx="12700000" cy="952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05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5"/>
          <p:cNvGrpSpPr>
            <a:grpSpLocks/>
          </p:cNvGrpSpPr>
          <p:nvPr/>
        </p:nvGrpSpPr>
        <p:grpSpPr bwMode="auto">
          <a:xfrm>
            <a:off x="1749417" y="2187575"/>
            <a:ext cx="8968740" cy="4547235"/>
            <a:chOff x="336" y="816"/>
            <a:chExt cx="5136" cy="2604"/>
          </a:xfrm>
        </p:grpSpPr>
        <p:sp>
          <p:nvSpPr>
            <p:cNvPr id="6" name="Freeform 3"/>
            <p:cNvSpPr>
              <a:spLocks noChangeAspect="1"/>
            </p:cNvSpPr>
            <p:nvPr/>
          </p:nvSpPr>
          <p:spPr bwMode="auto">
            <a:xfrm>
              <a:off x="1564" y="2347"/>
              <a:ext cx="634" cy="1073"/>
            </a:xfrm>
            <a:custGeom>
              <a:avLst/>
              <a:gdLst>
                <a:gd name="T0" fmla="*/ 0 w 562"/>
                <a:gd name="T1" fmla="*/ 178 h 951"/>
                <a:gd name="T2" fmla="*/ 30 w 562"/>
                <a:gd name="T3" fmla="*/ 320 h 951"/>
                <a:gd name="T4" fmla="*/ 83 w 562"/>
                <a:gd name="T5" fmla="*/ 378 h 951"/>
                <a:gd name="T6" fmla="*/ 126 w 562"/>
                <a:gd name="T7" fmla="*/ 432 h 951"/>
                <a:gd name="T8" fmla="*/ 144 w 562"/>
                <a:gd name="T9" fmla="*/ 540 h 951"/>
                <a:gd name="T10" fmla="*/ 122 w 562"/>
                <a:gd name="T11" fmla="*/ 671 h 951"/>
                <a:gd name="T12" fmla="*/ 114 w 562"/>
                <a:gd name="T13" fmla="*/ 772 h 951"/>
                <a:gd name="T14" fmla="*/ 106 w 562"/>
                <a:gd name="T15" fmla="*/ 856 h 951"/>
                <a:gd name="T16" fmla="*/ 88 w 562"/>
                <a:gd name="T17" fmla="*/ 922 h 951"/>
                <a:gd name="T18" fmla="*/ 100 w 562"/>
                <a:gd name="T19" fmla="*/ 991 h 951"/>
                <a:gd name="T20" fmla="*/ 144 w 562"/>
                <a:gd name="T21" fmla="*/ 1062 h 951"/>
                <a:gd name="T22" fmla="*/ 175 w 562"/>
                <a:gd name="T23" fmla="*/ 1072 h 951"/>
                <a:gd name="T24" fmla="*/ 205 w 562"/>
                <a:gd name="T25" fmla="*/ 1073 h 951"/>
                <a:gd name="T26" fmla="*/ 220 w 562"/>
                <a:gd name="T27" fmla="*/ 1062 h 951"/>
                <a:gd name="T28" fmla="*/ 200 w 562"/>
                <a:gd name="T29" fmla="*/ 1041 h 951"/>
                <a:gd name="T30" fmla="*/ 180 w 562"/>
                <a:gd name="T31" fmla="*/ 991 h 951"/>
                <a:gd name="T32" fmla="*/ 201 w 562"/>
                <a:gd name="T33" fmla="*/ 913 h 951"/>
                <a:gd name="T34" fmla="*/ 248 w 562"/>
                <a:gd name="T35" fmla="*/ 869 h 951"/>
                <a:gd name="T36" fmla="*/ 274 w 562"/>
                <a:gd name="T37" fmla="*/ 806 h 951"/>
                <a:gd name="T38" fmla="*/ 311 w 562"/>
                <a:gd name="T39" fmla="*/ 775 h 951"/>
                <a:gd name="T40" fmla="*/ 350 w 562"/>
                <a:gd name="T41" fmla="*/ 741 h 951"/>
                <a:gd name="T42" fmla="*/ 380 w 562"/>
                <a:gd name="T43" fmla="*/ 702 h 951"/>
                <a:gd name="T44" fmla="*/ 408 w 562"/>
                <a:gd name="T45" fmla="*/ 663 h 951"/>
                <a:gd name="T46" fmla="*/ 426 w 562"/>
                <a:gd name="T47" fmla="*/ 631 h 951"/>
                <a:gd name="T48" fmla="*/ 437 w 562"/>
                <a:gd name="T49" fmla="*/ 590 h 951"/>
                <a:gd name="T50" fmla="*/ 449 w 562"/>
                <a:gd name="T51" fmla="*/ 562 h 951"/>
                <a:gd name="T52" fmla="*/ 483 w 562"/>
                <a:gd name="T53" fmla="*/ 556 h 951"/>
                <a:gd name="T54" fmla="*/ 523 w 562"/>
                <a:gd name="T55" fmla="*/ 540 h 951"/>
                <a:gd name="T56" fmla="*/ 561 w 562"/>
                <a:gd name="T57" fmla="*/ 528 h 951"/>
                <a:gd name="T58" fmla="*/ 584 w 562"/>
                <a:gd name="T59" fmla="*/ 490 h 951"/>
                <a:gd name="T60" fmla="*/ 614 w 562"/>
                <a:gd name="T61" fmla="*/ 406 h 951"/>
                <a:gd name="T62" fmla="*/ 627 w 562"/>
                <a:gd name="T63" fmla="*/ 343 h 951"/>
                <a:gd name="T64" fmla="*/ 632 w 562"/>
                <a:gd name="T65" fmla="*/ 290 h 951"/>
                <a:gd name="T66" fmla="*/ 614 w 562"/>
                <a:gd name="T67" fmla="*/ 258 h 951"/>
                <a:gd name="T68" fmla="*/ 584 w 562"/>
                <a:gd name="T69" fmla="*/ 248 h 951"/>
                <a:gd name="T70" fmla="*/ 561 w 562"/>
                <a:gd name="T71" fmla="*/ 231 h 951"/>
                <a:gd name="T72" fmla="*/ 543 w 562"/>
                <a:gd name="T73" fmla="*/ 203 h 951"/>
                <a:gd name="T74" fmla="*/ 516 w 562"/>
                <a:gd name="T75" fmla="*/ 195 h 951"/>
                <a:gd name="T76" fmla="*/ 490 w 562"/>
                <a:gd name="T77" fmla="*/ 195 h 951"/>
                <a:gd name="T78" fmla="*/ 465 w 562"/>
                <a:gd name="T79" fmla="*/ 185 h 951"/>
                <a:gd name="T80" fmla="*/ 434 w 562"/>
                <a:gd name="T81" fmla="*/ 140 h 951"/>
                <a:gd name="T82" fmla="*/ 403 w 562"/>
                <a:gd name="T83" fmla="*/ 104 h 951"/>
                <a:gd name="T84" fmla="*/ 347 w 562"/>
                <a:gd name="T85" fmla="*/ 68 h 951"/>
                <a:gd name="T86" fmla="*/ 274 w 562"/>
                <a:gd name="T87" fmla="*/ 35 h 951"/>
                <a:gd name="T88" fmla="*/ 215 w 562"/>
                <a:gd name="T89" fmla="*/ 27 h 951"/>
                <a:gd name="T90" fmla="*/ 175 w 562"/>
                <a:gd name="T91" fmla="*/ 23 h 951"/>
                <a:gd name="T92" fmla="*/ 152 w 562"/>
                <a:gd name="T93" fmla="*/ 23 h 951"/>
                <a:gd name="T94" fmla="*/ 129 w 562"/>
                <a:gd name="T95" fmla="*/ 12 h 951"/>
                <a:gd name="T96" fmla="*/ 106 w 562"/>
                <a:gd name="T97" fmla="*/ 0 h 951"/>
                <a:gd name="T98" fmla="*/ 80 w 562"/>
                <a:gd name="T99" fmla="*/ 17 h 951"/>
                <a:gd name="T100" fmla="*/ 51 w 562"/>
                <a:gd name="T101" fmla="*/ 47 h 951"/>
                <a:gd name="T102" fmla="*/ 29 w 562"/>
                <a:gd name="T103" fmla="*/ 61 h 9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62" h="951">
                  <a:moveTo>
                    <a:pt x="18" y="61"/>
                  </a:moveTo>
                  <a:lnTo>
                    <a:pt x="8" y="103"/>
                  </a:lnTo>
                  <a:lnTo>
                    <a:pt x="0" y="158"/>
                  </a:lnTo>
                  <a:lnTo>
                    <a:pt x="2" y="218"/>
                  </a:lnTo>
                  <a:lnTo>
                    <a:pt x="15" y="266"/>
                  </a:lnTo>
                  <a:lnTo>
                    <a:pt x="27" y="284"/>
                  </a:lnTo>
                  <a:lnTo>
                    <a:pt x="42" y="302"/>
                  </a:lnTo>
                  <a:lnTo>
                    <a:pt x="58" y="319"/>
                  </a:lnTo>
                  <a:lnTo>
                    <a:pt x="74" y="335"/>
                  </a:lnTo>
                  <a:lnTo>
                    <a:pt x="89" y="351"/>
                  </a:lnTo>
                  <a:lnTo>
                    <a:pt x="103" y="367"/>
                  </a:lnTo>
                  <a:lnTo>
                    <a:pt x="112" y="383"/>
                  </a:lnTo>
                  <a:lnTo>
                    <a:pt x="119" y="401"/>
                  </a:lnTo>
                  <a:lnTo>
                    <a:pt x="126" y="437"/>
                  </a:lnTo>
                  <a:lnTo>
                    <a:pt x="128" y="479"/>
                  </a:lnTo>
                  <a:lnTo>
                    <a:pt x="125" y="522"/>
                  </a:lnTo>
                  <a:lnTo>
                    <a:pt x="116" y="567"/>
                  </a:lnTo>
                  <a:lnTo>
                    <a:pt x="108" y="595"/>
                  </a:lnTo>
                  <a:lnTo>
                    <a:pt x="105" y="624"/>
                  </a:lnTo>
                  <a:lnTo>
                    <a:pt x="103" y="655"/>
                  </a:lnTo>
                  <a:lnTo>
                    <a:pt x="101" y="684"/>
                  </a:lnTo>
                  <a:lnTo>
                    <a:pt x="99" y="710"/>
                  </a:lnTo>
                  <a:lnTo>
                    <a:pt x="98" y="736"/>
                  </a:lnTo>
                  <a:lnTo>
                    <a:pt x="94" y="759"/>
                  </a:lnTo>
                  <a:lnTo>
                    <a:pt x="90" y="777"/>
                  </a:lnTo>
                  <a:lnTo>
                    <a:pt x="83" y="795"/>
                  </a:lnTo>
                  <a:lnTo>
                    <a:pt x="78" y="817"/>
                  </a:lnTo>
                  <a:lnTo>
                    <a:pt x="74" y="836"/>
                  </a:lnTo>
                  <a:lnTo>
                    <a:pt x="80" y="856"/>
                  </a:lnTo>
                  <a:lnTo>
                    <a:pt x="89" y="878"/>
                  </a:lnTo>
                  <a:lnTo>
                    <a:pt x="101" y="903"/>
                  </a:lnTo>
                  <a:lnTo>
                    <a:pt x="114" y="926"/>
                  </a:lnTo>
                  <a:lnTo>
                    <a:pt x="128" y="941"/>
                  </a:lnTo>
                  <a:lnTo>
                    <a:pt x="137" y="944"/>
                  </a:lnTo>
                  <a:lnTo>
                    <a:pt x="146" y="946"/>
                  </a:lnTo>
                  <a:lnTo>
                    <a:pt x="155" y="950"/>
                  </a:lnTo>
                  <a:lnTo>
                    <a:pt x="164" y="950"/>
                  </a:lnTo>
                  <a:lnTo>
                    <a:pt x="175" y="951"/>
                  </a:lnTo>
                  <a:lnTo>
                    <a:pt x="182" y="951"/>
                  </a:lnTo>
                  <a:lnTo>
                    <a:pt x="189" y="950"/>
                  </a:lnTo>
                  <a:lnTo>
                    <a:pt x="195" y="948"/>
                  </a:lnTo>
                  <a:lnTo>
                    <a:pt x="195" y="941"/>
                  </a:lnTo>
                  <a:lnTo>
                    <a:pt x="189" y="937"/>
                  </a:lnTo>
                  <a:lnTo>
                    <a:pt x="184" y="932"/>
                  </a:lnTo>
                  <a:lnTo>
                    <a:pt x="177" y="923"/>
                  </a:lnTo>
                  <a:lnTo>
                    <a:pt x="169" y="912"/>
                  </a:lnTo>
                  <a:lnTo>
                    <a:pt x="164" y="897"/>
                  </a:lnTo>
                  <a:lnTo>
                    <a:pt x="160" y="878"/>
                  </a:lnTo>
                  <a:lnTo>
                    <a:pt x="162" y="851"/>
                  </a:lnTo>
                  <a:lnTo>
                    <a:pt x="169" y="826"/>
                  </a:lnTo>
                  <a:lnTo>
                    <a:pt x="178" y="809"/>
                  </a:lnTo>
                  <a:lnTo>
                    <a:pt x="191" y="797"/>
                  </a:lnTo>
                  <a:lnTo>
                    <a:pt x="205" y="784"/>
                  </a:lnTo>
                  <a:lnTo>
                    <a:pt x="220" y="770"/>
                  </a:lnTo>
                  <a:lnTo>
                    <a:pt x="229" y="752"/>
                  </a:lnTo>
                  <a:lnTo>
                    <a:pt x="236" y="732"/>
                  </a:lnTo>
                  <a:lnTo>
                    <a:pt x="243" y="714"/>
                  </a:lnTo>
                  <a:lnTo>
                    <a:pt x="252" y="700"/>
                  </a:lnTo>
                  <a:lnTo>
                    <a:pt x="263" y="692"/>
                  </a:lnTo>
                  <a:lnTo>
                    <a:pt x="276" y="687"/>
                  </a:lnTo>
                  <a:lnTo>
                    <a:pt x="288" y="680"/>
                  </a:lnTo>
                  <a:lnTo>
                    <a:pt x="299" y="671"/>
                  </a:lnTo>
                  <a:lnTo>
                    <a:pt x="310" y="657"/>
                  </a:lnTo>
                  <a:lnTo>
                    <a:pt x="319" y="644"/>
                  </a:lnTo>
                  <a:lnTo>
                    <a:pt x="328" y="633"/>
                  </a:lnTo>
                  <a:lnTo>
                    <a:pt x="337" y="622"/>
                  </a:lnTo>
                  <a:lnTo>
                    <a:pt x="346" y="612"/>
                  </a:lnTo>
                  <a:lnTo>
                    <a:pt x="353" y="601"/>
                  </a:lnTo>
                  <a:lnTo>
                    <a:pt x="362" y="588"/>
                  </a:lnTo>
                  <a:lnTo>
                    <a:pt x="369" y="577"/>
                  </a:lnTo>
                  <a:lnTo>
                    <a:pt x="373" y="568"/>
                  </a:lnTo>
                  <a:lnTo>
                    <a:pt x="378" y="559"/>
                  </a:lnTo>
                  <a:lnTo>
                    <a:pt x="385" y="550"/>
                  </a:lnTo>
                  <a:lnTo>
                    <a:pt x="389" y="538"/>
                  </a:lnTo>
                  <a:lnTo>
                    <a:pt x="387" y="523"/>
                  </a:lnTo>
                  <a:lnTo>
                    <a:pt x="385" y="511"/>
                  </a:lnTo>
                  <a:lnTo>
                    <a:pt x="389" y="502"/>
                  </a:lnTo>
                  <a:lnTo>
                    <a:pt x="398" y="498"/>
                  </a:lnTo>
                  <a:lnTo>
                    <a:pt x="409" y="497"/>
                  </a:lnTo>
                  <a:lnTo>
                    <a:pt x="418" y="497"/>
                  </a:lnTo>
                  <a:lnTo>
                    <a:pt x="428" y="493"/>
                  </a:lnTo>
                  <a:lnTo>
                    <a:pt x="439" y="489"/>
                  </a:lnTo>
                  <a:lnTo>
                    <a:pt x="452" y="484"/>
                  </a:lnTo>
                  <a:lnTo>
                    <a:pt x="464" y="479"/>
                  </a:lnTo>
                  <a:lnTo>
                    <a:pt x="477" y="477"/>
                  </a:lnTo>
                  <a:lnTo>
                    <a:pt x="488" y="475"/>
                  </a:lnTo>
                  <a:lnTo>
                    <a:pt x="497" y="468"/>
                  </a:lnTo>
                  <a:lnTo>
                    <a:pt x="504" y="459"/>
                  </a:lnTo>
                  <a:lnTo>
                    <a:pt x="511" y="450"/>
                  </a:lnTo>
                  <a:lnTo>
                    <a:pt x="518" y="434"/>
                  </a:lnTo>
                  <a:lnTo>
                    <a:pt x="527" y="408"/>
                  </a:lnTo>
                  <a:lnTo>
                    <a:pt x="536" y="381"/>
                  </a:lnTo>
                  <a:lnTo>
                    <a:pt x="544" y="360"/>
                  </a:lnTo>
                  <a:lnTo>
                    <a:pt x="547" y="342"/>
                  </a:lnTo>
                  <a:lnTo>
                    <a:pt x="553" y="322"/>
                  </a:lnTo>
                  <a:lnTo>
                    <a:pt x="556" y="304"/>
                  </a:lnTo>
                  <a:lnTo>
                    <a:pt x="560" y="290"/>
                  </a:lnTo>
                  <a:lnTo>
                    <a:pt x="562" y="275"/>
                  </a:lnTo>
                  <a:lnTo>
                    <a:pt x="560" y="257"/>
                  </a:lnTo>
                  <a:lnTo>
                    <a:pt x="554" y="239"/>
                  </a:lnTo>
                  <a:lnTo>
                    <a:pt x="549" y="230"/>
                  </a:lnTo>
                  <a:lnTo>
                    <a:pt x="544" y="229"/>
                  </a:lnTo>
                  <a:lnTo>
                    <a:pt x="536" y="225"/>
                  </a:lnTo>
                  <a:lnTo>
                    <a:pt x="527" y="223"/>
                  </a:lnTo>
                  <a:lnTo>
                    <a:pt x="518" y="220"/>
                  </a:lnTo>
                  <a:lnTo>
                    <a:pt x="511" y="216"/>
                  </a:lnTo>
                  <a:lnTo>
                    <a:pt x="502" y="211"/>
                  </a:lnTo>
                  <a:lnTo>
                    <a:pt x="497" y="205"/>
                  </a:lnTo>
                  <a:lnTo>
                    <a:pt x="493" y="200"/>
                  </a:lnTo>
                  <a:lnTo>
                    <a:pt x="488" y="189"/>
                  </a:lnTo>
                  <a:lnTo>
                    <a:pt x="481" y="180"/>
                  </a:lnTo>
                  <a:lnTo>
                    <a:pt x="472" y="175"/>
                  </a:lnTo>
                  <a:lnTo>
                    <a:pt x="463" y="173"/>
                  </a:lnTo>
                  <a:lnTo>
                    <a:pt x="457" y="173"/>
                  </a:lnTo>
                  <a:lnTo>
                    <a:pt x="450" y="173"/>
                  </a:lnTo>
                  <a:lnTo>
                    <a:pt x="443" y="173"/>
                  </a:lnTo>
                  <a:lnTo>
                    <a:pt x="434" y="173"/>
                  </a:lnTo>
                  <a:lnTo>
                    <a:pt x="425" y="171"/>
                  </a:lnTo>
                  <a:lnTo>
                    <a:pt x="418" y="167"/>
                  </a:lnTo>
                  <a:lnTo>
                    <a:pt x="412" y="164"/>
                  </a:lnTo>
                  <a:lnTo>
                    <a:pt x="407" y="158"/>
                  </a:lnTo>
                  <a:lnTo>
                    <a:pt x="398" y="144"/>
                  </a:lnTo>
                  <a:lnTo>
                    <a:pt x="385" y="124"/>
                  </a:lnTo>
                  <a:lnTo>
                    <a:pt x="375" y="108"/>
                  </a:lnTo>
                  <a:lnTo>
                    <a:pt x="364" y="97"/>
                  </a:lnTo>
                  <a:lnTo>
                    <a:pt x="357" y="92"/>
                  </a:lnTo>
                  <a:lnTo>
                    <a:pt x="344" y="83"/>
                  </a:lnTo>
                  <a:lnTo>
                    <a:pt x="328" y="72"/>
                  </a:lnTo>
                  <a:lnTo>
                    <a:pt x="308" y="60"/>
                  </a:lnTo>
                  <a:lnTo>
                    <a:pt x="286" y="49"/>
                  </a:lnTo>
                  <a:lnTo>
                    <a:pt x="265" y="38"/>
                  </a:lnTo>
                  <a:lnTo>
                    <a:pt x="243" y="31"/>
                  </a:lnTo>
                  <a:lnTo>
                    <a:pt x="223" y="27"/>
                  </a:lnTo>
                  <a:lnTo>
                    <a:pt x="205" y="25"/>
                  </a:lnTo>
                  <a:lnTo>
                    <a:pt x="191" y="24"/>
                  </a:lnTo>
                  <a:lnTo>
                    <a:pt x="177" y="22"/>
                  </a:lnTo>
                  <a:lnTo>
                    <a:pt x="166" y="20"/>
                  </a:lnTo>
                  <a:lnTo>
                    <a:pt x="155" y="20"/>
                  </a:lnTo>
                  <a:lnTo>
                    <a:pt x="146" y="18"/>
                  </a:lnTo>
                  <a:lnTo>
                    <a:pt x="141" y="18"/>
                  </a:lnTo>
                  <a:lnTo>
                    <a:pt x="135" y="20"/>
                  </a:lnTo>
                  <a:lnTo>
                    <a:pt x="128" y="20"/>
                  </a:lnTo>
                  <a:lnTo>
                    <a:pt x="121" y="16"/>
                  </a:lnTo>
                  <a:lnTo>
                    <a:pt x="114" y="11"/>
                  </a:lnTo>
                  <a:lnTo>
                    <a:pt x="108" y="6"/>
                  </a:lnTo>
                  <a:lnTo>
                    <a:pt x="101" y="2"/>
                  </a:lnTo>
                  <a:lnTo>
                    <a:pt x="94" y="0"/>
                  </a:lnTo>
                  <a:lnTo>
                    <a:pt x="85" y="4"/>
                  </a:lnTo>
                  <a:lnTo>
                    <a:pt x="78" y="7"/>
                  </a:lnTo>
                  <a:lnTo>
                    <a:pt x="71" y="15"/>
                  </a:lnTo>
                  <a:lnTo>
                    <a:pt x="62" y="25"/>
                  </a:lnTo>
                  <a:lnTo>
                    <a:pt x="54" y="34"/>
                  </a:lnTo>
                  <a:lnTo>
                    <a:pt x="45" y="42"/>
                  </a:lnTo>
                  <a:lnTo>
                    <a:pt x="42" y="43"/>
                  </a:lnTo>
                  <a:lnTo>
                    <a:pt x="35" y="47"/>
                  </a:lnTo>
                  <a:lnTo>
                    <a:pt x="26" y="54"/>
                  </a:lnTo>
                  <a:lnTo>
                    <a:pt x="18" y="61"/>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7" name="Freeform 4"/>
            <p:cNvSpPr>
              <a:spLocks noChangeAspect="1"/>
            </p:cNvSpPr>
            <p:nvPr/>
          </p:nvSpPr>
          <p:spPr bwMode="auto">
            <a:xfrm>
              <a:off x="336" y="1215"/>
              <a:ext cx="1602" cy="1201"/>
            </a:xfrm>
            <a:custGeom>
              <a:avLst/>
              <a:gdLst>
                <a:gd name="T0" fmla="*/ 1085 w 1420"/>
                <a:gd name="T1" fmla="*/ 893 h 1064"/>
                <a:gd name="T2" fmla="*/ 1010 w 1420"/>
                <a:gd name="T3" fmla="*/ 923 h 1064"/>
                <a:gd name="T4" fmla="*/ 1053 w 1420"/>
                <a:gd name="T5" fmla="*/ 1033 h 1064"/>
                <a:gd name="T6" fmla="*/ 1119 w 1420"/>
                <a:gd name="T7" fmla="*/ 1005 h 1064"/>
                <a:gd name="T8" fmla="*/ 1146 w 1420"/>
                <a:gd name="T9" fmla="*/ 1071 h 1064"/>
                <a:gd name="T10" fmla="*/ 1207 w 1420"/>
                <a:gd name="T11" fmla="*/ 1163 h 1064"/>
                <a:gd name="T12" fmla="*/ 1269 w 1420"/>
                <a:gd name="T13" fmla="*/ 1181 h 1064"/>
                <a:gd name="T14" fmla="*/ 1225 w 1420"/>
                <a:gd name="T15" fmla="*/ 1200 h 1064"/>
                <a:gd name="T16" fmla="*/ 1156 w 1420"/>
                <a:gd name="T17" fmla="*/ 1167 h 1064"/>
                <a:gd name="T18" fmla="*/ 1083 w 1420"/>
                <a:gd name="T19" fmla="*/ 1106 h 1064"/>
                <a:gd name="T20" fmla="*/ 984 w 1420"/>
                <a:gd name="T21" fmla="*/ 1068 h 1064"/>
                <a:gd name="T22" fmla="*/ 908 w 1420"/>
                <a:gd name="T23" fmla="*/ 1002 h 1064"/>
                <a:gd name="T24" fmla="*/ 829 w 1420"/>
                <a:gd name="T25" fmla="*/ 954 h 1064"/>
                <a:gd name="T26" fmla="*/ 725 w 1420"/>
                <a:gd name="T27" fmla="*/ 865 h 1064"/>
                <a:gd name="T28" fmla="*/ 677 w 1420"/>
                <a:gd name="T29" fmla="*/ 763 h 1064"/>
                <a:gd name="T30" fmla="*/ 628 w 1420"/>
                <a:gd name="T31" fmla="*/ 631 h 1064"/>
                <a:gd name="T32" fmla="*/ 605 w 1420"/>
                <a:gd name="T33" fmla="*/ 479 h 1064"/>
                <a:gd name="T34" fmla="*/ 525 w 1420"/>
                <a:gd name="T35" fmla="*/ 384 h 1064"/>
                <a:gd name="T36" fmla="*/ 443 w 1420"/>
                <a:gd name="T37" fmla="*/ 361 h 1064"/>
                <a:gd name="T38" fmla="*/ 363 w 1420"/>
                <a:gd name="T39" fmla="*/ 335 h 1064"/>
                <a:gd name="T40" fmla="*/ 283 w 1420"/>
                <a:gd name="T41" fmla="*/ 313 h 1064"/>
                <a:gd name="T42" fmla="*/ 184 w 1420"/>
                <a:gd name="T43" fmla="*/ 341 h 1064"/>
                <a:gd name="T44" fmla="*/ 95 w 1420"/>
                <a:gd name="T45" fmla="*/ 361 h 1064"/>
                <a:gd name="T46" fmla="*/ 69 w 1420"/>
                <a:gd name="T47" fmla="*/ 227 h 1064"/>
                <a:gd name="T48" fmla="*/ 6 w 1420"/>
                <a:gd name="T49" fmla="*/ 166 h 1064"/>
                <a:gd name="T50" fmla="*/ 107 w 1420"/>
                <a:gd name="T51" fmla="*/ 61 h 1064"/>
                <a:gd name="T52" fmla="*/ 293 w 1420"/>
                <a:gd name="T53" fmla="*/ 73 h 1064"/>
                <a:gd name="T54" fmla="*/ 393 w 1420"/>
                <a:gd name="T55" fmla="*/ 96 h 1064"/>
                <a:gd name="T56" fmla="*/ 534 w 1420"/>
                <a:gd name="T57" fmla="*/ 99 h 1064"/>
                <a:gd name="T58" fmla="*/ 649 w 1420"/>
                <a:gd name="T59" fmla="*/ 105 h 1064"/>
                <a:gd name="T60" fmla="*/ 760 w 1420"/>
                <a:gd name="T61" fmla="*/ 132 h 1064"/>
                <a:gd name="T62" fmla="*/ 906 w 1420"/>
                <a:gd name="T63" fmla="*/ 142 h 1064"/>
                <a:gd name="T64" fmla="*/ 1047 w 1420"/>
                <a:gd name="T65" fmla="*/ 97 h 1064"/>
                <a:gd name="T66" fmla="*/ 1027 w 1420"/>
                <a:gd name="T67" fmla="*/ 16 h 1064"/>
                <a:gd name="T68" fmla="*/ 1099 w 1420"/>
                <a:gd name="T69" fmla="*/ 46 h 1064"/>
                <a:gd name="T70" fmla="*/ 1177 w 1420"/>
                <a:gd name="T71" fmla="*/ 96 h 1064"/>
                <a:gd name="T72" fmla="*/ 1251 w 1420"/>
                <a:gd name="T73" fmla="*/ 122 h 1064"/>
                <a:gd name="T74" fmla="*/ 1195 w 1420"/>
                <a:gd name="T75" fmla="*/ 155 h 1064"/>
                <a:gd name="T76" fmla="*/ 1083 w 1420"/>
                <a:gd name="T77" fmla="*/ 231 h 1064"/>
                <a:gd name="T78" fmla="*/ 1093 w 1420"/>
                <a:gd name="T79" fmla="*/ 384 h 1064"/>
                <a:gd name="T80" fmla="*/ 1185 w 1420"/>
                <a:gd name="T81" fmla="*/ 410 h 1064"/>
                <a:gd name="T82" fmla="*/ 1239 w 1420"/>
                <a:gd name="T83" fmla="*/ 450 h 1064"/>
                <a:gd name="T84" fmla="*/ 1282 w 1420"/>
                <a:gd name="T85" fmla="*/ 371 h 1064"/>
                <a:gd name="T86" fmla="*/ 1276 w 1420"/>
                <a:gd name="T87" fmla="*/ 287 h 1064"/>
                <a:gd name="T88" fmla="*/ 1370 w 1420"/>
                <a:gd name="T89" fmla="*/ 290 h 1064"/>
                <a:gd name="T90" fmla="*/ 1444 w 1420"/>
                <a:gd name="T91" fmla="*/ 310 h 1064"/>
                <a:gd name="T92" fmla="*/ 1517 w 1420"/>
                <a:gd name="T93" fmla="*/ 357 h 1064"/>
                <a:gd name="T94" fmla="*/ 1581 w 1420"/>
                <a:gd name="T95" fmla="*/ 424 h 1064"/>
                <a:gd name="T96" fmla="*/ 1561 w 1420"/>
                <a:gd name="T97" fmla="*/ 489 h 1064"/>
                <a:gd name="T98" fmla="*/ 1505 w 1420"/>
                <a:gd name="T99" fmla="*/ 542 h 1064"/>
                <a:gd name="T100" fmla="*/ 1418 w 1420"/>
                <a:gd name="T101" fmla="*/ 631 h 1064"/>
                <a:gd name="T102" fmla="*/ 1350 w 1420"/>
                <a:gd name="T103" fmla="*/ 696 h 1064"/>
                <a:gd name="T104" fmla="*/ 1319 w 1420"/>
                <a:gd name="T105" fmla="*/ 775 h 1064"/>
                <a:gd name="T106" fmla="*/ 1269 w 1420"/>
                <a:gd name="T107" fmla="*/ 824 h 1064"/>
                <a:gd name="T108" fmla="*/ 1235 w 1420"/>
                <a:gd name="T109" fmla="*/ 926 h 1064"/>
                <a:gd name="T110" fmla="*/ 1182 w 1420"/>
                <a:gd name="T111" fmla="*/ 870 h 10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20" h="1064">
                  <a:moveTo>
                    <a:pt x="1037" y="773"/>
                  </a:moveTo>
                  <a:lnTo>
                    <a:pt x="1025" y="775"/>
                  </a:lnTo>
                  <a:lnTo>
                    <a:pt x="1014" y="770"/>
                  </a:lnTo>
                  <a:lnTo>
                    <a:pt x="1003" y="766"/>
                  </a:lnTo>
                  <a:lnTo>
                    <a:pt x="991" y="771"/>
                  </a:lnTo>
                  <a:lnTo>
                    <a:pt x="978" y="782"/>
                  </a:lnTo>
                  <a:lnTo>
                    <a:pt x="971" y="788"/>
                  </a:lnTo>
                  <a:lnTo>
                    <a:pt x="962" y="791"/>
                  </a:lnTo>
                  <a:lnTo>
                    <a:pt x="951" y="793"/>
                  </a:lnTo>
                  <a:lnTo>
                    <a:pt x="944" y="793"/>
                  </a:lnTo>
                  <a:lnTo>
                    <a:pt x="935" y="793"/>
                  </a:lnTo>
                  <a:lnTo>
                    <a:pt x="926" y="793"/>
                  </a:lnTo>
                  <a:lnTo>
                    <a:pt x="917" y="793"/>
                  </a:lnTo>
                  <a:lnTo>
                    <a:pt x="910" y="798"/>
                  </a:lnTo>
                  <a:lnTo>
                    <a:pt x="902" y="805"/>
                  </a:lnTo>
                  <a:lnTo>
                    <a:pt x="895" y="818"/>
                  </a:lnTo>
                  <a:lnTo>
                    <a:pt x="892" y="836"/>
                  </a:lnTo>
                  <a:lnTo>
                    <a:pt x="890" y="856"/>
                  </a:lnTo>
                  <a:lnTo>
                    <a:pt x="892" y="872"/>
                  </a:lnTo>
                  <a:lnTo>
                    <a:pt x="899" y="885"/>
                  </a:lnTo>
                  <a:lnTo>
                    <a:pt x="906" y="895"/>
                  </a:lnTo>
                  <a:lnTo>
                    <a:pt x="915" y="904"/>
                  </a:lnTo>
                  <a:lnTo>
                    <a:pt x="924" y="912"/>
                  </a:lnTo>
                  <a:lnTo>
                    <a:pt x="933" y="915"/>
                  </a:lnTo>
                  <a:lnTo>
                    <a:pt x="940" y="919"/>
                  </a:lnTo>
                  <a:lnTo>
                    <a:pt x="947" y="919"/>
                  </a:lnTo>
                  <a:lnTo>
                    <a:pt x="955" y="917"/>
                  </a:lnTo>
                  <a:lnTo>
                    <a:pt x="962" y="913"/>
                  </a:lnTo>
                  <a:lnTo>
                    <a:pt x="971" y="908"/>
                  </a:lnTo>
                  <a:lnTo>
                    <a:pt x="978" y="903"/>
                  </a:lnTo>
                  <a:lnTo>
                    <a:pt x="985" y="895"/>
                  </a:lnTo>
                  <a:lnTo>
                    <a:pt x="992" y="890"/>
                  </a:lnTo>
                  <a:lnTo>
                    <a:pt x="1000" y="883"/>
                  </a:lnTo>
                  <a:lnTo>
                    <a:pt x="1010" y="881"/>
                  </a:lnTo>
                  <a:lnTo>
                    <a:pt x="1016" y="894"/>
                  </a:lnTo>
                  <a:lnTo>
                    <a:pt x="1016" y="912"/>
                  </a:lnTo>
                  <a:lnTo>
                    <a:pt x="1010" y="928"/>
                  </a:lnTo>
                  <a:lnTo>
                    <a:pt x="1005" y="939"/>
                  </a:lnTo>
                  <a:lnTo>
                    <a:pt x="1009" y="944"/>
                  </a:lnTo>
                  <a:lnTo>
                    <a:pt x="1016" y="949"/>
                  </a:lnTo>
                  <a:lnTo>
                    <a:pt x="1026" y="951"/>
                  </a:lnTo>
                  <a:lnTo>
                    <a:pt x="1037" y="955"/>
                  </a:lnTo>
                  <a:lnTo>
                    <a:pt x="1048" y="962"/>
                  </a:lnTo>
                  <a:lnTo>
                    <a:pt x="1059" y="975"/>
                  </a:lnTo>
                  <a:lnTo>
                    <a:pt x="1064" y="992"/>
                  </a:lnTo>
                  <a:lnTo>
                    <a:pt x="1066" y="1009"/>
                  </a:lnTo>
                  <a:lnTo>
                    <a:pt x="1068" y="1019"/>
                  </a:lnTo>
                  <a:lnTo>
                    <a:pt x="1070" y="1030"/>
                  </a:lnTo>
                  <a:lnTo>
                    <a:pt x="1075" y="1037"/>
                  </a:lnTo>
                  <a:lnTo>
                    <a:pt x="1082" y="1041"/>
                  </a:lnTo>
                  <a:lnTo>
                    <a:pt x="1093" y="1045"/>
                  </a:lnTo>
                  <a:lnTo>
                    <a:pt x="1104" y="1046"/>
                  </a:lnTo>
                  <a:lnTo>
                    <a:pt x="1113" y="1048"/>
                  </a:lnTo>
                  <a:lnTo>
                    <a:pt x="1120" y="1048"/>
                  </a:lnTo>
                  <a:lnTo>
                    <a:pt x="1124" y="1046"/>
                  </a:lnTo>
                  <a:lnTo>
                    <a:pt x="1125" y="1046"/>
                  </a:lnTo>
                  <a:lnTo>
                    <a:pt x="1125" y="1048"/>
                  </a:lnTo>
                  <a:lnTo>
                    <a:pt x="1124" y="1052"/>
                  </a:lnTo>
                  <a:lnTo>
                    <a:pt x="1120" y="1057"/>
                  </a:lnTo>
                  <a:lnTo>
                    <a:pt x="1115" y="1063"/>
                  </a:lnTo>
                  <a:lnTo>
                    <a:pt x="1107" y="1064"/>
                  </a:lnTo>
                  <a:lnTo>
                    <a:pt x="1102" y="1064"/>
                  </a:lnTo>
                  <a:lnTo>
                    <a:pt x="1093" y="1063"/>
                  </a:lnTo>
                  <a:lnTo>
                    <a:pt x="1086" y="1063"/>
                  </a:lnTo>
                  <a:lnTo>
                    <a:pt x="1077" y="1059"/>
                  </a:lnTo>
                  <a:lnTo>
                    <a:pt x="1068" y="1057"/>
                  </a:lnTo>
                  <a:lnTo>
                    <a:pt x="1059" y="1055"/>
                  </a:lnTo>
                  <a:lnTo>
                    <a:pt x="1053" y="1052"/>
                  </a:lnTo>
                  <a:lnTo>
                    <a:pt x="1050" y="1050"/>
                  </a:lnTo>
                  <a:lnTo>
                    <a:pt x="1044" y="1046"/>
                  </a:lnTo>
                  <a:lnTo>
                    <a:pt x="1035" y="1041"/>
                  </a:lnTo>
                  <a:lnTo>
                    <a:pt x="1025" y="1034"/>
                  </a:lnTo>
                  <a:lnTo>
                    <a:pt x="1012" y="1025"/>
                  </a:lnTo>
                  <a:lnTo>
                    <a:pt x="1001" y="1016"/>
                  </a:lnTo>
                  <a:lnTo>
                    <a:pt x="994" y="1009"/>
                  </a:lnTo>
                  <a:lnTo>
                    <a:pt x="989" y="1001"/>
                  </a:lnTo>
                  <a:lnTo>
                    <a:pt x="983" y="996"/>
                  </a:lnTo>
                  <a:lnTo>
                    <a:pt x="978" y="991"/>
                  </a:lnTo>
                  <a:lnTo>
                    <a:pt x="971" y="985"/>
                  </a:lnTo>
                  <a:lnTo>
                    <a:pt x="960" y="980"/>
                  </a:lnTo>
                  <a:lnTo>
                    <a:pt x="946" y="975"/>
                  </a:lnTo>
                  <a:lnTo>
                    <a:pt x="935" y="971"/>
                  </a:lnTo>
                  <a:lnTo>
                    <a:pt x="922" y="966"/>
                  </a:lnTo>
                  <a:lnTo>
                    <a:pt x="911" y="962"/>
                  </a:lnTo>
                  <a:lnTo>
                    <a:pt x="901" y="957"/>
                  </a:lnTo>
                  <a:lnTo>
                    <a:pt x="890" y="953"/>
                  </a:lnTo>
                  <a:lnTo>
                    <a:pt x="881" y="949"/>
                  </a:lnTo>
                  <a:lnTo>
                    <a:pt x="872" y="946"/>
                  </a:lnTo>
                  <a:lnTo>
                    <a:pt x="863" y="942"/>
                  </a:lnTo>
                  <a:lnTo>
                    <a:pt x="854" y="939"/>
                  </a:lnTo>
                  <a:lnTo>
                    <a:pt x="845" y="931"/>
                  </a:lnTo>
                  <a:lnTo>
                    <a:pt x="836" y="922"/>
                  </a:lnTo>
                  <a:lnTo>
                    <a:pt x="827" y="913"/>
                  </a:lnTo>
                  <a:lnTo>
                    <a:pt x="820" y="904"/>
                  </a:lnTo>
                  <a:lnTo>
                    <a:pt x="812" y="895"/>
                  </a:lnTo>
                  <a:lnTo>
                    <a:pt x="805" y="888"/>
                  </a:lnTo>
                  <a:lnTo>
                    <a:pt x="802" y="885"/>
                  </a:lnTo>
                  <a:lnTo>
                    <a:pt x="794" y="877"/>
                  </a:lnTo>
                  <a:lnTo>
                    <a:pt x="785" y="867"/>
                  </a:lnTo>
                  <a:lnTo>
                    <a:pt x="777" y="858"/>
                  </a:lnTo>
                  <a:lnTo>
                    <a:pt x="764" y="852"/>
                  </a:lnTo>
                  <a:lnTo>
                    <a:pt x="755" y="850"/>
                  </a:lnTo>
                  <a:lnTo>
                    <a:pt x="746" y="849"/>
                  </a:lnTo>
                  <a:lnTo>
                    <a:pt x="735" y="845"/>
                  </a:lnTo>
                  <a:lnTo>
                    <a:pt x="724" y="841"/>
                  </a:lnTo>
                  <a:lnTo>
                    <a:pt x="714" y="836"/>
                  </a:lnTo>
                  <a:lnTo>
                    <a:pt x="703" y="829"/>
                  </a:lnTo>
                  <a:lnTo>
                    <a:pt x="694" y="823"/>
                  </a:lnTo>
                  <a:lnTo>
                    <a:pt x="685" y="814"/>
                  </a:lnTo>
                  <a:lnTo>
                    <a:pt x="669" y="798"/>
                  </a:lnTo>
                  <a:lnTo>
                    <a:pt x="654" y="782"/>
                  </a:lnTo>
                  <a:lnTo>
                    <a:pt x="643" y="766"/>
                  </a:lnTo>
                  <a:lnTo>
                    <a:pt x="638" y="752"/>
                  </a:lnTo>
                  <a:lnTo>
                    <a:pt x="633" y="737"/>
                  </a:lnTo>
                  <a:lnTo>
                    <a:pt x="629" y="723"/>
                  </a:lnTo>
                  <a:lnTo>
                    <a:pt x="624" y="708"/>
                  </a:lnTo>
                  <a:lnTo>
                    <a:pt x="618" y="696"/>
                  </a:lnTo>
                  <a:lnTo>
                    <a:pt x="615" y="690"/>
                  </a:lnTo>
                  <a:lnTo>
                    <a:pt x="609" y="683"/>
                  </a:lnTo>
                  <a:lnTo>
                    <a:pt x="600" y="676"/>
                  </a:lnTo>
                  <a:lnTo>
                    <a:pt x="591" y="667"/>
                  </a:lnTo>
                  <a:lnTo>
                    <a:pt x="582" y="660"/>
                  </a:lnTo>
                  <a:lnTo>
                    <a:pt x="571" y="649"/>
                  </a:lnTo>
                  <a:lnTo>
                    <a:pt x="564" y="640"/>
                  </a:lnTo>
                  <a:lnTo>
                    <a:pt x="557" y="629"/>
                  </a:lnTo>
                  <a:lnTo>
                    <a:pt x="552" y="606"/>
                  </a:lnTo>
                  <a:lnTo>
                    <a:pt x="552" y="581"/>
                  </a:lnTo>
                  <a:lnTo>
                    <a:pt x="557" y="559"/>
                  </a:lnTo>
                  <a:lnTo>
                    <a:pt x="562" y="545"/>
                  </a:lnTo>
                  <a:lnTo>
                    <a:pt x="564" y="529"/>
                  </a:lnTo>
                  <a:lnTo>
                    <a:pt x="564" y="507"/>
                  </a:lnTo>
                  <a:lnTo>
                    <a:pt x="562" y="482"/>
                  </a:lnTo>
                  <a:lnTo>
                    <a:pt x="557" y="458"/>
                  </a:lnTo>
                  <a:lnTo>
                    <a:pt x="550" y="442"/>
                  </a:lnTo>
                  <a:lnTo>
                    <a:pt x="545" y="432"/>
                  </a:lnTo>
                  <a:lnTo>
                    <a:pt x="536" y="424"/>
                  </a:lnTo>
                  <a:lnTo>
                    <a:pt x="523" y="415"/>
                  </a:lnTo>
                  <a:lnTo>
                    <a:pt x="512" y="405"/>
                  </a:lnTo>
                  <a:lnTo>
                    <a:pt x="505" y="394"/>
                  </a:lnTo>
                  <a:lnTo>
                    <a:pt x="500" y="383"/>
                  </a:lnTo>
                  <a:lnTo>
                    <a:pt x="496" y="369"/>
                  </a:lnTo>
                  <a:lnTo>
                    <a:pt x="489" y="356"/>
                  </a:lnTo>
                  <a:lnTo>
                    <a:pt x="478" y="345"/>
                  </a:lnTo>
                  <a:lnTo>
                    <a:pt x="465" y="340"/>
                  </a:lnTo>
                  <a:lnTo>
                    <a:pt x="453" y="340"/>
                  </a:lnTo>
                  <a:lnTo>
                    <a:pt x="447" y="342"/>
                  </a:lnTo>
                  <a:lnTo>
                    <a:pt x="438" y="340"/>
                  </a:lnTo>
                  <a:lnTo>
                    <a:pt x="431" y="338"/>
                  </a:lnTo>
                  <a:lnTo>
                    <a:pt x="422" y="333"/>
                  </a:lnTo>
                  <a:lnTo>
                    <a:pt x="411" y="329"/>
                  </a:lnTo>
                  <a:lnTo>
                    <a:pt x="402" y="325"/>
                  </a:lnTo>
                  <a:lnTo>
                    <a:pt x="393" y="320"/>
                  </a:lnTo>
                  <a:lnTo>
                    <a:pt x="386" y="316"/>
                  </a:lnTo>
                  <a:lnTo>
                    <a:pt x="374" y="311"/>
                  </a:lnTo>
                  <a:lnTo>
                    <a:pt x="365" y="306"/>
                  </a:lnTo>
                  <a:lnTo>
                    <a:pt x="356" y="300"/>
                  </a:lnTo>
                  <a:lnTo>
                    <a:pt x="343" y="297"/>
                  </a:lnTo>
                  <a:lnTo>
                    <a:pt x="336" y="297"/>
                  </a:lnTo>
                  <a:lnTo>
                    <a:pt x="329" y="295"/>
                  </a:lnTo>
                  <a:lnTo>
                    <a:pt x="322" y="297"/>
                  </a:lnTo>
                  <a:lnTo>
                    <a:pt x="313" y="297"/>
                  </a:lnTo>
                  <a:lnTo>
                    <a:pt x="304" y="297"/>
                  </a:lnTo>
                  <a:lnTo>
                    <a:pt x="295" y="295"/>
                  </a:lnTo>
                  <a:lnTo>
                    <a:pt x="286" y="291"/>
                  </a:lnTo>
                  <a:lnTo>
                    <a:pt x="277" y="288"/>
                  </a:lnTo>
                  <a:lnTo>
                    <a:pt x="268" y="282"/>
                  </a:lnTo>
                  <a:lnTo>
                    <a:pt x="260" y="279"/>
                  </a:lnTo>
                  <a:lnTo>
                    <a:pt x="251" y="277"/>
                  </a:lnTo>
                  <a:lnTo>
                    <a:pt x="242" y="275"/>
                  </a:lnTo>
                  <a:lnTo>
                    <a:pt x="233" y="275"/>
                  </a:lnTo>
                  <a:lnTo>
                    <a:pt x="223" y="275"/>
                  </a:lnTo>
                  <a:lnTo>
                    <a:pt x="210" y="277"/>
                  </a:lnTo>
                  <a:lnTo>
                    <a:pt x="197" y="279"/>
                  </a:lnTo>
                  <a:lnTo>
                    <a:pt x="185" y="282"/>
                  </a:lnTo>
                  <a:lnTo>
                    <a:pt x="172" y="291"/>
                  </a:lnTo>
                  <a:lnTo>
                    <a:pt x="163" y="302"/>
                  </a:lnTo>
                  <a:lnTo>
                    <a:pt x="152" y="313"/>
                  </a:lnTo>
                  <a:lnTo>
                    <a:pt x="143" y="324"/>
                  </a:lnTo>
                  <a:lnTo>
                    <a:pt x="133" y="333"/>
                  </a:lnTo>
                  <a:lnTo>
                    <a:pt x="122" y="340"/>
                  </a:lnTo>
                  <a:lnTo>
                    <a:pt x="109" y="340"/>
                  </a:lnTo>
                  <a:lnTo>
                    <a:pt x="97" y="334"/>
                  </a:lnTo>
                  <a:lnTo>
                    <a:pt x="90" y="327"/>
                  </a:lnTo>
                  <a:lnTo>
                    <a:pt x="84" y="320"/>
                  </a:lnTo>
                  <a:lnTo>
                    <a:pt x="73" y="311"/>
                  </a:lnTo>
                  <a:lnTo>
                    <a:pt x="63" y="300"/>
                  </a:lnTo>
                  <a:lnTo>
                    <a:pt x="57" y="282"/>
                  </a:lnTo>
                  <a:lnTo>
                    <a:pt x="57" y="259"/>
                  </a:lnTo>
                  <a:lnTo>
                    <a:pt x="64" y="232"/>
                  </a:lnTo>
                  <a:lnTo>
                    <a:pt x="68" y="218"/>
                  </a:lnTo>
                  <a:lnTo>
                    <a:pt x="66" y="207"/>
                  </a:lnTo>
                  <a:lnTo>
                    <a:pt x="61" y="201"/>
                  </a:lnTo>
                  <a:lnTo>
                    <a:pt x="52" y="198"/>
                  </a:lnTo>
                  <a:lnTo>
                    <a:pt x="43" y="196"/>
                  </a:lnTo>
                  <a:lnTo>
                    <a:pt x="30" y="192"/>
                  </a:lnTo>
                  <a:lnTo>
                    <a:pt x="18" y="189"/>
                  </a:lnTo>
                  <a:lnTo>
                    <a:pt x="7" y="183"/>
                  </a:lnTo>
                  <a:lnTo>
                    <a:pt x="0" y="174"/>
                  </a:lnTo>
                  <a:lnTo>
                    <a:pt x="0" y="162"/>
                  </a:lnTo>
                  <a:lnTo>
                    <a:pt x="5" y="147"/>
                  </a:lnTo>
                  <a:lnTo>
                    <a:pt x="14" y="131"/>
                  </a:lnTo>
                  <a:lnTo>
                    <a:pt x="27" y="117"/>
                  </a:lnTo>
                  <a:lnTo>
                    <a:pt x="39" y="101"/>
                  </a:lnTo>
                  <a:lnTo>
                    <a:pt x="52" y="88"/>
                  </a:lnTo>
                  <a:lnTo>
                    <a:pt x="64" y="79"/>
                  </a:lnTo>
                  <a:lnTo>
                    <a:pt x="75" y="72"/>
                  </a:lnTo>
                  <a:lnTo>
                    <a:pt x="84" y="63"/>
                  </a:lnTo>
                  <a:lnTo>
                    <a:pt x="95" y="54"/>
                  </a:lnTo>
                  <a:lnTo>
                    <a:pt x="107" y="47"/>
                  </a:lnTo>
                  <a:lnTo>
                    <a:pt x="125" y="41"/>
                  </a:lnTo>
                  <a:lnTo>
                    <a:pt x="149" y="38"/>
                  </a:lnTo>
                  <a:lnTo>
                    <a:pt x="178" y="38"/>
                  </a:lnTo>
                  <a:lnTo>
                    <a:pt x="215" y="41"/>
                  </a:lnTo>
                  <a:lnTo>
                    <a:pt x="233" y="52"/>
                  </a:lnTo>
                  <a:lnTo>
                    <a:pt x="248" y="59"/>
                  </a:lnTo>
                  <a:lnTo>
                    <a:pt x="260" y="65"/>
                  </a:lnTo>
                  <a:lnTo>
                    <a:pt x="271" y="68"/>
                  </a:lnTo>
                  <a:lnTo>
                    <a:pt x="280" y="70"/>
                  </a:lnTo>
                  <a:lnTo>
                    <a:pt x="289" y="74"/>
                  </a:lnTo>
                  <a:lnTo>
                    <a:pt x="298" y="76"/>
                  </a:lnTo>
                  <a:lnTo>
                    <a:pt x="305" y="77"/>
                  </a:lnTo>
                  <a:lnTo>
                    <a:pt x="316" y="81"/>
                  </a:lnTo>
                  <a:lnTo>
                    <a:pt x="330" y="83"/>
                  </a:lnTo>
                  <a:lnTo>
                    <a:pt x="348" y="85"/>
                  </a:lnTo>
                  <a:lnTo>
                    <a:pt x="368" y="88"/>
                  </a:lnTo>
                  <a:lnTo>
                    <a:pt x="386" y="90"/>
                  </a:lnTo>
                  <a:lnTo>
                    <a:pt x="404" y="90"/>
                  </a:lnTo>
                  <a:lnTo>
                    <a:pt x="420" y="90"/>
                  </a:lnTo>
                  <a:lnTo>
                    <a:pt x="431" y="90"/>
                  </a:lnTo>
                  <a:lnTo>
                    <a:pt x="442" y="88"/>
                  </a:lnTo>
                  <a:lnTo>
                    <a:pt x="456" y="88"/>
                  </a:lnTo>
                  <a:lnTo>
                    <a:pt x="473" y="88"/>
                  </a:lnTo>
                  <a:lnTo>
                    <a:pt x="491" y="88"/>
                  </a:lnTo>
                  <a:lnTo>
                    <a:pt x="509" y="88"/>
                  </a:lnTo>
                  <a:lnTo>
                    <a:pt x="525" y="90"/>
                  </a:lnTo>
                  <a:lnTo>
                    <a:pt x="539" y="90"/>
                  </a:lnTo>
                  <a:lnTo>
                    <a:pt x="548" y="90"/>
                  </a:lnTo>
                  <a:lnTo>
                    <a:pt x="555" y="90"/>
                  </a:lnTo>
                  <a:lnTo>
                    <a:pt x="564" y="92"/>
                  </a:lnTo>
                  <a:lnTo>
                    <a:pt x="575" y="93"/>
                  </a:lnTo>
                  <a:lnTo>
                    <a:pt x="586" y="95"/>
                  </a:lnTo>
                  <a:lnTo>
                    <a:pt x="597" y="97"/>
                  </a:lnTo>
                  <a:lnTo>
                    <a:pt x="607" y="101"/>
                  </a:lnTo>
                  <a:lnTo>
                    <a:pt x="618" y="102"/>
                  </a:lnTo>
                  <a:lnTo>
                    <a:pt x="627" y="106"/>
                  </a:lnTo>
                  <a:lnTo>
                    <a:pt x="640" y="110"/>
                  </a:lnTo>
                  <a:lnTo>
                    <a:pt x="654" y="113"/>
                  </a:lnTo>
                  <a:lnTo>
                    <a:pt x="674" y="117"/>
                  </a:lnTo>
                  <a:lnTo>
                    <a:pt x="694" y="119"/>
                  </a:lnTo>
                  <a:lnTo>
                    <a:pt x="714" y="122"/>
                  </a:lnTo>
                  <a:lnTo>
                    <a:pt x="732" y="126"/>
                  </a:lnTo>
                  <a:lnTo>
                    <a:pt x="748" y="128"/>
                  </a:lnTo>
                  <a:lnTo>
                    <a:pt x="759" y="128"/>
                  </a:lnTo>
                  <a:lnTo>
                    <a:pt x="769" y="128"/>
                  </a:lnTo>
                  <a:lnTo>
                    <a:pt x="785" y="128"/>
                  </a:lnTo>
                  <a:lnTo>
                    <a:pt x="803" y="126"/>
                  </a:lnTo>
                  <a:lnTo>
                    <a:pt x="825" y="124"/>
                  </a:lnTo>
                  <a:lnTo>
                    <a:pt x="845" y="122"/>
                  </a:lnTo>
                  <a:lnTo>
                    <a:pt x="865" y="119"/>
                  </a:lnTo>
                  <a:lnTo>
                    <a:pt x="881" y="115"/>
                  </a:lnTo>
                  <a:lnTo>
                    <a:pt x="895" y="110"/>
                  </a:lnTo>
                  <a:lnTo>
                    <a:pt x="913" y="101"/>
                  </a:lnTo>
                  <a:lnTo>
                    <a:pt x="924" y="93"/>
                  </a:lnTo>
                  <a:lnTo>
                    <a:pt x="928" y="86"/>
                  </a:lnTo>
                  <a:lnTo>
                    <a:pt x="929" y="79"/>
                  </a:lnTo>
                  <a:lnTo>
                    <a:pt x="926" y="72"/>
                  </a:lnTo>
                  <a:lnTo>
                    <a:pt x="917" y="61"/>
                  </a:lnTo>
                  <a:lnTo>
                    <a:pt x="908" y="52"/>
                  </a:lnTo>
                  <a:lnTo>
                    <a:pt x="901" y="45"/>
                  </a:lnTo>
                  <a:lnTo>
                    <a:pt x="899" y="36"/>
                  </a:lnTo>
                  <a:lnTo>
                    <a:pt x="902" y="25"/>
                  </a:lnTo>
                  <a:lnTo>
                    <a:pt x="910" y="14"/>
                  </a:lnTo>
                  <a:lnTo>
                    <a:pt x="917" y="4"/>
                  </a:lnTo>
                  <a:lnTo>
                    <a:pt x="928" y="0"/>
                  </a:lnTo>
                  <a:lnTo>
                    <a:pt x="938" y="2"/>
                  </a:lnTo>
                  <a:lnTo>
                    <a:pt x="953" y="7"/>
                  </a:lnTo>
                  <a:lnTo>
                    <a:pt x="965" y="13"/>
                  </a:lnTo>
                  <a:lnTo>
                    <a:pt x="973" y="20"/>
                  </a:lnTo>
                  <a:lnTo>
                    <a:pt x="974" y="31"/>
                  </a:lnTo>
                  <a:lnTo>
                    <a:pt x="974" y="41"/>
                  </a:lnTo>
                  <a:lnTo>
                    <a:pt x="974" y="50"/>
                  </a:lnTo>
                  <a:lnTo>
                    <a:pt x="978" y="59"/>
                  </a:lnTo>
                  <a:lnTo>
                    <a:pt x="987" y="72"/>
                  </a:lnTo>
                  <a:lnTo>
                    <a:pt x="1000" y="79"/>
                  </a:lnTo>
                  <a:lnTo>
                    <a:pt x="1016" y="83"/>
                  </a:lnTo>
                  <a:lnTo>
                    <a:pt x="1025" y="83"/>
                  </a:lnTo>
                  <a:lnTo>
                    <a:pt x="1034" y="83"/>
                  </a:lnTo>
                  <a:lnTo>
                    <a:pt x="1043" y="85"/>
                  </a:lnTo>
                  <a:lnTo>
                    <a:pt x="1052" y="86"/>
                  </a:lnTo>
                  <a:lnTo>
                    <a:pt x="1061" y="90"/>
                  </a:lnTo>
                  <a:lnTo>
                    <a:pt x="1070" y="92"/>
                  </a:lnTo>
                  <a:lnTo>
                    <a:pt x="1079" y="93"/>
                  </a:lnTo>
                  <a:lnTo>
                    <a:pt x="1088" y="95"/>
                  </a:lnTo>
                  <a:lnTo>
                    <a:pt x="1102" y="97"/>
                  </a:lnTo>
                  <a:lnTo>
                    <a:pt x="1109" y="101"/>
                  </a:lnTo>
                  <a:lnTo>
                    <a:pt x="1109" y="108"/>
                  </a:lnTo>
                  <a:lnTo>
                    <a:pt x="1107" y="117"/>
                  </a:lnTo>
                  <a:lnTo>
                    <a:pt x="1104" y="122"/>
                  </a:lnTo>
                  <a:lnTo>
                    <a:pt x="1100" y="128"/>
                  </a:lnTo>
                  <a:lnTo>
                    <a:pt x="1093" y="131"/>
                  </a:lnTo>
                  <a:lnTo>
                    <a:pt x="1086" y="133"/>
                  </a:lnTo>
                  <a:lnTo>
                    <a:pt x="1077" y="135"/>
                  </a:lnTo>
                  <a:lnTo>
                    <a:pt x="1068" y="137"/>
                  </a:lnTo>
                  <a:lnTo>
                    <a:pt x="1059" y="137"/>
                  </a:lnTo>
                  <a:lnTo>
                    <a:pt x="1050" y="138"/>
                  </a:lnTo>
                  <a:lnTo>
                    <a:pt x="1034" y="144"/>
                  </a:lnTo>
                  <a:lnTo>
                    <a:pt x="1021" y="149"/>
                  </a:lnTo>
                  <a:lnTo>
                    <a:pt x="1009" y="158"/>
                  </a:lnTo>
                  <a:lnTo>
                    <a:pt x="998" y="167"/>
                  </a:lnTo>
                  <a:lnTo>
                    <a:pt x="987" y="178"/>
                  </a:lnTo>
                  <a:lnTo>
                    <a:pt x="974" y="191"/>
                  </a:lnTo>
                  <a:lnTo>
                    <a:pt x="960" y="205"/>
                  </a:lnTo>
                  <a:lnTo>
                    <a:pt x="947" y="225"/>
                  </a:lnTo>
                  <a:lnTo>
                    <a:pt x="940" y="250"/>
                  </a:lnTo>
                  <a:lnTo>
                    <a:pt x="940" y="282"/>
                  </a:lnTo>
                  <a:lnTo>
                    <a:pt x="944" y="311"/>
                  </a:lnTo>
                  <a:lnTo>
                    <a:pt x="947" y="331"/>
                  </a:lnTo>
                  <a:lnTo>
                    <a:pt x="953" y="340"/>
                  </a:lnTo>
                  <a:lnTo>
                    <a:pt x="960" y="342"/>
                  </a:lnTo>
                  <a:lnTo>
                    <a:pt x="969" y="340"/>
                  </a:lnTo>
                  <a:lnTo>
                    <a:pt x="978" y="340"/>
                  </a:lnTo>
                  <a:lnTo>
                    <a:pt x="989" y="342"/>
                  </a:lnTo>
                  <a:lnTo>
                    <a:pt x="1001" y="343"/>
                  </a:lnTo>
                  <a:lnTo>
                    <a:pt x="1012" y="349"/>
                  </a:lnTo>
                  <a:lnTo>
                    <a:pt x="1023" y="354"/>
                  </a:lnTo>
                  <a:lnTo>
                    <a:pt x="1034" y="358"/>
                  </a:lnTo>
                  <a:lnTo>
                    <a:pt x="1043" y="361"/>
                  </a:lnTo>
                  <a:lnTo>
                    <a:pt x="1050" y="363"/>
                  </a:lnTo>
                  <a:lnTo>
                    <a:pt x="1059" y="363"/>
                  </a:lnTo>
                  <a:lnTo>
                    <a:pt x="1068" y="363"/>
                  </a:lnTo>
                  <a:lnTo>
                    <a:pt x="1075" y="367"/>
                  </a:lnTo>
                  <a:lnTo>
                    <a:pt x="1080" y="372"/>
                  </a:lnTo>
                  <a:lnTo>
                    <a:pt x="1082" y="381"/>
                  </a:lnTo>
                  <a:lnTo>
                    <a:pt x="1086" y="390"/>
                  </a:lnTo>
                  <a:lnTo>
                    <a:pt x="1091" y="396"/>
                  </a:lnTo>
                  <a:lnTo>
                    <a:pt x="1098" y="399"/>
                  </a:lnTo>
                  <a:lnTo>
                    <a:pt x="1107" y="401"/>
                  </a:lnTo>
                  <a:lnTo>
                    <a:pt x="1113" y="396"/>
                  </a:lnTo>
                  <a:lnTo>
                    <a:pt x="1115" y="381"/>
                  </a:lnTo>
                  <a:lnTo>
                    <a:pt x="1115" y="365"/>
                  </a:lnTo>
                  <a:lnTo>
                    <a:pt x="1111" y="349"/>
                  </a:lnTo>
                  <a:lnTo>
                    <a:pt x="1113" y="340"/>
                  </a:lnTo>
                  <a:lnTo>
                    <a:pt x="1122" y="333"/>
                  </a:lnTo>
                  <a:lnTo>
                    <a:pt x="1136" y="329"/>
                  </a:lnTo>
                  <a:lnTo>
                    <a:pt x="1149" y="324"/>
                  </a:lnTo>
                  <a:lnTo>
                    <a:pt x="1158" y="316"/>
                  </a:lnTo>
                  <a:lnTo>
                    <a:pt x="1156" y="304"/>
                  </a:lnTo>
                  <a:lnTo>
                    <a:pt x="1151" y="293"/>
                  </a:lnTo>
                  <a:lnTo>
                    <a:pt x="1140" y="284"/>
                  </a:lnTo>
                  <a:lnTo>
                    <a:pt x="1133" y="275"/>
                  </a:lnTo>
                  <a:lnTo>
                    <a:pt x="1129" y="264"/>
                  </a:lnTo>
                  <a:lnTo>
                    <a:pt x="1131" y="254"/>
                  </a:lnTo>
                  <a:lnTo>
                    <a:pt x="1134" y="241"/>
                  </a:lnTo>
                  <a:lnTo>
                    <a:pt x="1145" y="232"/>
                  </a:lnTo>
                  <a:lnTo>
                    <a:pt x="1160" y="228"/>
                  </a:lnTo>
                  <a:lnTo>
                    <a:pt x="1176" y="232"/>
                  </a:lnTo>
                  <a:lnTo>
                    <a:pt x="1185" y="239"/>
                  </a:lnTo>
                  <a:lnTo>
                    <a:pt x="1192" y="246"/>
                  </a:lnTo>
                  <a:lnTo>
                    <a:pt x="1203" y="254"/>
                  </a:lnTo>
                  <a:lnTo>
                    <a:pt x="1214" y="257"/>
                  </a:lnTo>
                  <a:lnTo>
                    <a:pt x="1223" y="263"/>
                  </a:lnTo>
                  <a:lnTo>
                    <a:pt x="1230" y="268"/>
                  </a:lnTo>
                  <a:lnTo>
                    <a:pt x="1237" y="275"/>
                  </a:lnTo>
                  <a:lnTo>
                    <a:pt x="1244" y="284"/>
                  </a:lnTo>
                  <a:lnTo>
                    <a:pt x="1251" y="291"/>
                  </a:lnTo>
                  <a:lnTo>
                    <a:pt x="1260" y="293"/>
                  </a:lnTo>
                  <a:lnTo>
                    <a:pt x="1269" y="286"/>
                  </a:lnTo>
                  <a:lnTo>
                    <a:pt x="1280" y="275"/>
                  </a:lnTo>
                  <a:lnTo>
                    <a:pt x="1287" y="264"/>
                  </a:lnTo>
                  <a:lnTo>
                    <a:pt x="1294" y="259"/>
                  </a:lnTo>
                  <a:lnTo>
                    <a:pt x="1307" y="263"/>
                  </a:lnTo>
                  <a:lnTo>
                    <a:pt x="1318" y="271"/>
                  </a:lnTo>
                  <a:lnTo>
                    <a:pt x="1325" y="286"/>
                  </a:lnTo>
                  <a:lnTo>
                    <a:pt x="1330" y="297"/>
                  </a:lnTo>
                  <a:lnTo>
                    <a:pt x="1338" y="307"/>
                  </a:lnTo>
                  <a:lnTo>
                    <a:pt x="1345" y="316"/>
                  </a:lnTo>
                  <a:lnTo>
                    <a:pt x="1356" y="329"/>
                  </a:lnTo>
                  <a:lnTo>
                    <a:pt x="1366" y="342"/>
                  </a:lnTo>
                  <a:lnTo>
                    <a:pt x="1372" y="351"/>
                  </a:lnTo>
                  <a:lnTo>
                    <a:pt x="1375" y="360"/>
                  </a:lnTo>
                  <a:lnTo>
                    <a:pt x="1377" y="369"/>
                  </a:lnTo>
                  <a:lnTo>
                    <a:pt x="1381" y="376"/>
                  </a:lnTo>
                  <a:lnTo>
                    <a:pt x="1390" y="378"/>
                  </a:lnTo>
                  <a:lnTo>
                    <a:pt x="1401" y="376"/>
                  </a:lnTo>
                  <a:lnTo>
                    <a:pt x="1410" y="374"/>
                  </a:lnTo>
                  <a:lnTo>
                    <a:pt x="1417" y="376"/>
                  </a:lnTo>
                  <a:lnTo>
                    <a:pt x="1420" y="383"/>
                  </a:lnTo>
                  <a:lnTo>
                    <a:pt x="1419" y="397"/>
                  </a:lnTo>
                  <a:lnTo>
                    <a:pt x="1413" y="414"/>
                  </a:lnTo>
                  <a:lnTo>
                    <a:pt x="1404" y="426"/>
                  </a:lnTo>
                  <a:lnTo>
                    <a:pt x="1395" y="432"/>
                  </a:lnTo>
                  <a:lnTo>
                    <a:pt x="1384" y="433"/>
                  </a:lnTo>
                  <a:lnTo>
                    <a:pt x="1372" y="435"/>
                  </a:lnTo>
                  <a:lnTo>
                    <a:pt x="1361" y="437"/>
                  </a:lnTo>
                  <a:lnTo>
                    <a:pt x="1352" y="439"/>
                  </a:lnTo>
                  <a:lnTo>
                    <a:pt x="1343" y="441"/>
                  </a:lnTo>
                  <a:lnTo>
                    <a:pt x="1336" y="444"/>
                  </a:lnTo>
                  <a:lnTo>
                    <a:pt x="1332" y="453"/>
                  </a:lnTo>
                  <a:lnTo>
                    <a:pt x="1332" y="466"/>
                  </a:lnTo>
                  <a:lnTo>
                    <a:pt x="1334" y="480"/>
                  </a:lnTo>
                  <a:lnTo>
                    <a:pt x="1336" y="494"/>
                  </a:lnTo>
                  <a:lnTo>
                    <a:pt x="1332" y="507"/>
                  </a:lnTo>
                  <a:lnTo>
                    <a:pt x="1320" y="520"/>
                  </a:lnTo>
                  <a:lnTo>
                    <a:pt x="1303" y="529"/>
                  </a:lnTo>
                  <a:lnTo>
                    <a:pt x="1289" y="534"/>
                  </a:lnTo>
                  <a:lnTo>
                    <a:pt x="1278" y="539"/>
                  </a:lnTo>
                  <a:lnTo>
                    <a:pt x="1267" y="548"/>
                  </a:lnTo>
                  <a:lnTo>
                    <a:pt x="1257" y="559"/>
                  </a:lnTo>
                  <a:lnTo>
                    <a:pt x="1251" y="572"/>
                  </a:lnTo>
                  <a:lnTo>
                    <a:pt x="1246" y="583"/>
                  </a:lnTo>
                  <a:lnTo>
                    <a:pt x="1240" y="592"/>
                  </a:lnTo>
                  <a:lnTo>
                    <a:pt x="1232" y="597"/>
                  </a:lnTo>
                  <a:lnTo>
                    <a:pt x="1223" y="606"/>
                  </a:lnTo>
                  <a:lnTo>
                    <a:pt x="1214" y="613"/>
                  </a:lnTo>
                  <a:lnTo>
                    <a:pt x="1206" y="615"/>
                  </a:lnTo>
                  <a:lnTo>
                    <a:pt x="1197" y="617"/>
                  </a:lnTo>
                  <a:lnTo>
                    <a:pt x="1187" y="622"/>
                  </a:lnTo>
                  <a:lnTo>
                    <a:pt x="1179" y="629"/>
                  </a:lnTo>
                  <a:lnTo>
                    <a:pt x="1179" y="636"/>
                  </a:lnTo>
                  <a:lnTo>
                    <a:pt x="1179" y="644"/>
                  </a:lnTo>
                  <a:lnTo>
                    <a:pt x="1178" y="653"/>
                  </a:lnTo>
                  <a:lnTo>
                    <a:pt x="1174" y="663"/>
                  </a:lnTo>
                  <a:lnTo>
                    <a:pt x="1172" y="674"/>
                  </a:lnTo>
                  <a:lnTo>
                    <a:pt x="1169" y="687"/>
                  </a:lnTo>
                  <a:lnTo>
                    <a:pt x="1163" y="698"/>
                  </a:lnTo>
                  <a:lnTo>
                    <a:pt x="1160" y="707"/>
                  </a:lnTo>
                  <a:lnTo>
                    <a:pt x="1160" y="714"/>
                  </a:lnTo>
                  <a:lnTo>
                    <a:pt x="1158" y="719"/>
                  </a:lnTo>
                  <a:lnTo>
                    <a:pt x="1149" y="721"/>
                  </a:lnTo>
                  <a:lnTo>
                    <a:pt x="1138" y="723"/>
                  </a:lnTo>
                  <a:lnTo>
                    <a:pt x="1131" y="725"/>
                  </a:lnTo>
                  <a:lnTo>
                    <a:pt x="1125" y="730"/>
                  </a:lnTo>
                  <a:lnTo>
                    <a:pt x="1120" y="743"/>
                  </a:lnTo>
                  <a:lnTo>
                    <a:pt x="1122" y="766"/>
                  </a:lnTo>
                  <a:lnTo>
                    <a:pt x="1127" y="795"/>
                  </a:lnTo>
                  <a:lnTo>
                    <a:pt x="1129" y="822"/>
                  </a:lnTo>
                  <a:lnTo>
                    <a:pt x="1120" y="832"/>
                  </a:lnTo>
                  <a:lnTo>
                    <a:pt x="1109" y="831"/>
                  </a:lnTo>
                  <a:lnTo>
                    <a:pt x="1100" y="827"/>
                  </a:lnTo>
                  <a:lnTo>
                    <a:pt x="1095" y="820"/>
                  </a:lnTo>
                  <a:lnTo>
                    <a:pt x="1089" y="811"/>
                  </a:lnTo>
                  <a:lnTo>
                    <a:pt x="1084" y="800"/>
                  </a:lnTo>
                  <a:lnTo>
                    <a:pt x="1080" y="788"/>
                  </a:lnTo>
                  <a:lnTo>
                    <a:pt x="1077" y="777"/>
                  </a:lnTo>
                  <a:lnTo>
                    <a:pt x="1075" y="773"/>
                  </a:lnTo>
                  <a:lnTo>
                    <a:pt x="1071" y="773"/>
                  </a:lnTo>
                  <a:lnTo>
                    <a:pt x="1061" y="771"/>
                  </a:lnTo>
                  <a:lnTo>
                    <a:pt x="1048" y="771"/>
                  </a:lnTo>
                  <a:lnTo>
                    <a:pt x="1037" y="773"/>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8" name="Freeform 5"/>
            <p:cNvSpPr>
              <a:spLocks noChangeAspect="1"/>
            </p:cNvSpPr>
            <p:nvPr/>
          </p:nvSpPr>
          <p:spPr bwMode="auto">
            <a:xfrm>
              <a:off x="1485" y="1167"/>
              <a:ext cx="391" cy="306"/>
            </a:xfrm>
            <a:custGeom>
              <a:avLst/>
              <a:gdLst>
                <a:gd name="T0" fmla="*/ 27 w 346"/>
                <a:gd name="T1" fmla="*/ 3 h 271"/>
                <a:gd name="T2" fmla="*/ 47 w 346"/>
                <a:gd name="T3" fmla="*/ 0 h 271"/>
                <a:gd name="T4" fmla="*/ 68 w 346"/>
                <a:gd name="T5" fmla="*/ 2 h 271"/>
                <a:gd name="T6" fmla="*/ 88 w 346"/>
                <a:gd name="T7" fmla="*/ 6 h 271"/>
                <a:gd name="T8" fmla="*/ 112 w 346"/>
                <a:gd name="T9" fmla="*/ 14 h 271"/>
                <a:gd name="T10" fmla="*/ 139 w 346"/>
                <a:gd name="T11" fmla="*/ 23 h 271"/>
                <a:gd name="T12" fmla="*/ 165 w 346"/>
                <a:gd name="T13" fmla="*/ 33 h 271"/>
                <a:gd name="T14" fmla="*/ 190 w 346"/>
                <a:gd name="T15" fmla="*/ 41 h 271"/>
                <a:gd name="T16" fmla="*/ 208 w 346"/>
                <a:gd name="T17" fmla="*/ 44 h 271"/>
                <a:gd name="T18" fmla="*/ 236 w 346"/>
                <a:gd name="T19" fmla="*/ 53 h 271"/>
                <a:gd name="T20" fmla="*/ 269 w 346"/>
                <a:gd name="T21" fmla="*/ 67 h 271"/>
                <a:gd name="T22" fmla="*/ 297 w 346"/>
                <a:gd name="T23" fmla="*/ 84 h 271"/>
                <a:gd name="T24" fmla="*/ 321 w 346"/>
                <a:gd name="T25" fmla="*/ 114 h 271"/>
                <a:gd name="T26" fmla="*/ 344 w 346"/>
                <a:gd name="T27" fmla="*/ 171 h 271"/>
                <a:gd name="T28" fmla="*/ 364 w 346"/>
                <a:gd name="T29" fmla="*/ 193 h 271"/>
                <a:gd name="T30" fmla="*/ 376 w 346"/>
                <a:gd name="T31" fmla="*/ 224 h 271"/>
                <a:gd name="T32" fmla="*/ 379 w 346"/>
                <a:gd name="T33" fmla="*/ 254 h 271"/>
                <a:gd name="T34" fmla="*/ 386 w 346"/>
                <a:gd name="T35" fmla="*/ 276 h 271"/>
                <a:gd name="T36" fmla="*/ 389 w 346"/>
                <a:gd name="T37" fmla="*/ 292 h 271"/>
                <a:gd name="T38" fmla="*/ 371 w 346"/>
                <a:gd name="T39" fmla="*/ 303 h 271"/>
                <a:gd name="T40" fmla="*/ 341 w 346"/>
                <a:gd name="T41" fmla="*/ 306 h 271"/>
                <a:gd name="T42" fmla="*/ 313 w 346"/>
                <a:gd name="T43" fmla="*/ 298 h 271"/>
                <a:gd name="T44" fmla="*/ 293 w 346"/>
                <a:gd name="T45" fmla="*/ 280 h 271"/>
                <a:gd name="T46" fmla="*/ 270 w 346"/>
                <a:gd name="T47" fmla="*/ 262 h 271"/>
                <a:gd name="T48" fmla="*/ 246 w 346"/>
                <a:gd name="T49" fmla="*/ 247 h 271"/>
                <a:gd name="T50" fmla="*/ 221 w 346"/>
                <a:gd name="T51" fmla="*/ 239 h 271"/>
                <a:gd name="T52" fmla="*/ 191 w 346"/>
                <a:gd name="T53" fmla="*/ 234 h 271"/>
                <a:gd name="T54" fmla="*/ 163 w 346"/>
                <a:gd name="T55" fmla="*/ 209 h 271"/>
                <a:gd name="T56" fmla="*/ 167 w 346"/>
                <a:gd name="T57" fmla="*/ 191 h 271"/>
                <a:gd name="T58" fmla="*/ 183 w 346"/>
                <a:gd name="T59" fmla="*/ 184 h 271"/>
                <a:gd name="T60" fmla="*/ 201 w 346"/>
                <a:gd name="T61" fmla="*/ 183 h 271"/>
                <a:gd name="T62" fmla="*/ 220 w 346"/>
                <a:gd name="T63" fmla="*/ 183 h 271"/>
                <a:gd name="T64" fmla="*/ 232 w 346"/>
                <a:gd name="T65" fmla="*/ 171 h 271"/>
                <a:gd name="T66" fmla="*/ 210 w 346"/>
                <a:gd name="T67" fmla="*/ 138 h 271"/>
                <a:gd name="T68" fmla="*/ 188 w 346"/>
                <a:gd name="T69" fmla="*/ 122 h 271"/>
                <a:gd name="T70" fmla="*/ 157 w 346"/>
                <a:gd name="T71" fmla="*/ 114 h 271"/>
                <a:gd name="T72" fmla="*/ 119 w 346"/>
                <a:gd name="T73" fmla="*/ 105 h 271"/>
                <a:gd name="T74" fmla="*/ 84 w 346"/>
                <a:gd name="T75" fmla="*/ 97 h 271"/>
                <a:gd name="T76" fmla="*/ 58 w 346"/>
                <a:gd name="T77" fmla="*/ 87 h 271"/>
                <a:gd name="T78" fmla="*/ 27 w 346"/>
                <a:gd name="T79" fmla="*/ 71 h 271"/>
                <a:gd name="T80" fmla="*/ 5 w 346"/>
                <a:gd name="T81" fmla="*/ 46 h 271"/>
                <a:gd name="T82" fmla="*/ 5 w 346"/>
                <a:gd name="T83" fmla="*/ 20 h 2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6" h="271">
                  <a:moveTo>
                    <a:pt x="16" y="7"/>
                  </a:moveTo>
                  <a:lnTo>
                    <a:pt x="24" y="3"/>
                  </a:lnTo>
                  <a:lnTo>
                    <a:pt x="33" y="0"/>
                  </a:lnTo>
                  <a:lnTo>
                    <a:pt x="42" y="0"/>
                  </a:lnTo>
                  <a:lnTo>
                    <a:pt x="51" y="0"/>
                  </a:lnTo>
                  <a:lnTo>
                    <a:pt x="60" y="2"/>
                  </a:lnTo>
                  <a:lnTo>
                    <a:pt x="69" y="3"/>
                  </a:lnTo>
                  <a:lnTo>
                    <a:pt x="78" y="5"/>
                  </a:lnTo>
                  <a:lnTo>
                    <a:pt x="88" y="9"/>
                  </a:lnTo>
                  <a:lnTo>
                    <a:pt x="99" y="12"/>
                  </a:lnTo>
                  <a:lnTo>
                    <a:pt x="110" y="16"/>
                  </a:lnTo>
                  <a:lnTo>
                    <a:pt x="123" y="20"/>
                  </a:lnTo>
                  <a:lnTo>
                    <a:pt x="135" y="23"/>
                  </a:lnTo>
                  <a:lnTo>
                    <a:pt x="146" y="29"/>
                  </a:lnTo>
                  <a:lnTo>
                    <a:pt x="157" y="32"/>
                  </a:lnTo>
                  <a:lnTo>
                    <a:pt x="168" y="36"/>
                  </a:lnTo>
                  <a:lnTo>
                    <a:pt x="175" y="38"/>
                  </a:lnTo>
                  <a:lnTo>
                    <a:pt x="184" y="39"/>
                  </a:lnTo>
                  <a:lnTo>
                    <a:pt x="196" y="43"/>
                  </a:lnTo>
                  <a:lnTo>
                    <a:pt x="209" y="47"/>
                  </a:lnTo>
                  <a:lnTo>
                    <a:pt x="223" y="52"/>
                  </a:lnTo>
                  <a:lnTo>
                    <a:pt x="238" y="59"/>
                  </a:lnTo>
                  <a:lnTo>
                    <a:pt x="252" y="65"/>
                  </a:lnTo>
                  <a:lnTo>
                    <a:pt x="263" y="74"/>
                  </a:lnTo>
                  <a:lnTo>
                    <a:pt x="272" y="81"/>
                  </a:lnTo>
                  <a:lnTo>
                    <a:pt x="284" y="101"/>
                  </a:lnTo>
                  <a:lnTo>
                    <a:pt x="295" y="128"/>
                  </a:lnTo>
                  <a:lnTo>
                    <a:pt x="304" y="151"/>
                  </a:lnTo>
                  <a:lnTo>
                    <a:pt x="313" y="163"/>
                  </a:lnTo>
                  <a:lnTo>
                    <a:pt x="322" y="171"/>
                  </a:lnTo>
                  <a:lnTo>
                    <a:pt x="329" y="183"/>
                  </a:lnTo>
                  <a:lnTo>
                    <a:pt x="333" y="198"/>
                  </a:lnTo>
                  <a:lnTo>
                    <a:pt x="335" y="212"/>
                  </a:lnTo>
                  <a:lnTo>
                    <a:pt x="335" y="225"/>
                  </a:lnTo>
                  <a:lnTo>
                    <a:pt x="338" y="235"/>
                  </a:lnTo>
                  <a:lnTo>
                    <a:pt x="342" y="244"/>
                  </a:lnTo>
                  <a:lnTo>
                    <a:pt x="346" y="253"/>
                  </a:lnTo>
                  <a:lnTo>
                    <a:pt x="344" y="259"/>
                  </a:lnTo>
                  <a:lnTo>
                    <a:pt x="337" y="264"/>
                  </a:lnTo>
                  <a:lnTo>
                    <a:pt x="328" y="268"/>
                  </a:lnTo>
                  <a:lnTo>
                    <a:pt x="315" y="270"/>
                  </a:lnTo>
                  <a:lnTo>
                    <a:pt x="302" y="271"/>
                  </a:lnTo>
                  <a:lnTo>
                    <a:pt x="290" y="270"/>
                  </a:lnTo>
                  <a:lnTo>
                    <a:pt x="277" y="264"/>
                  </a:lnTo>
                  <a:lnTo>
                    <a:pt x="268" y="257"/>
                  </a:lnTo>
                  <a:lnTo>
                    <a:pt x="259" y="248"/>
                  </a:lnTo>
                  <a:lnTo>
                    <a:pt x="250" y="239"/>
                  </a:lnTo>
                  <a:lnTo>
                    <a:pt x="239" y="232"/>
                  </a:lnTo>
                  <a:lnTo>
                    <a:pt x="229" y="225"/>
                  </a:lnTo>
                  <a:lnTo>
                    <a:pt x="218" y="219"/>
                  </a:lnTo>
                  <a:lnTo>
                    <a:pt x="207" y="214"/>
                  </a:lnTo>
                  <a:lnTo>
                    <a:pt x="196" y="212"/>
                  </a:lnTo>
                  <a:lnTo>
                    <a:pt x="187" y="210"/>
                  </a:lnTo>
                  <a:lnTo>
                    <a:pt x="169" y="207"/>
                  </a:lnTo>
                  <a:lnTo>
                    <a:pt x="153" y="196"/>
                  </a:lnTo>
                  <a:lnTo>
                    <a:pt x="144" y="185"/>
                  </a:lnTo>
                  <a:lnTo>
                    <a:pt x="144" y="172"/>
                  </a:lnTo>
                  <a:lnTo>
                    <a:pt x="148" y="169"/>
                  </a:lnTo>
                  <a:lnTo>
                    <a:pt x="155" y="165"/>
                  </a:lnTo>
                  <a:lnTo>
                    <a:pt x="162" y="163"/>
                  </a:lnTo>
                  <a:lnTo>
                    <a:pt x="171" y="163"/>
                  </a:lnTo>
                  <a:lnTo>
                    <a:pt x="178" y="162"/>
                  </a:lnTo>
                  <a:lnTo>
                    <a:pt x="187" y="162"/>
                  </a:lnTo>
                  <a:lnTo>
                    <a:pt x="195" y="162"/>
                  </a:lnTo>
                  <a:lnTo>
                    <a:pt x="202" y="160"/>
                  </a:lnTo>
                  <a:lnTo>
                    <a:pt x="205" y="151"/>
                  </a:lnTo>
                  <a:lnTo>
                    <a:pt x="198" y="136"/>
                  </a:lnTo>
                  <a:lnTo>
                    <a:pt x="186" y="122"/>
                  </a:lnTo>
                  <a:lnTo>
                    <a:pt x="173" y="111"/>
                  </a:lnTo>
                  <a:lnTo>
                    <a:pt x="166" y="108"/>
                  </a:lnTo>
                  <a:lnTo>
                    <a:pt x="153" y="106"/>
                  </a:lnTo>
                  <a:lnTo>
                    <a:pt x="139" y="101"/>
                  </a:lnTo>
                  <a:lnTo>
                    <a:pt x="123" y="97"/>
                  </a:lnTo>
                  <a:lnTo>
                    <a:pt x="105" y="93"/>
                  </a:lnTo>
                  <a:lnTo>
                    <a:pt x="88" y="90"/>
                  </a:lnTo>
                  <a:lnTo>
                    <a:pt x="74" y="86"/>
                  </a:lnTo>
                  <a:lnTo>
                    <a:pt x="61" y="83"/>
                  </a:lnTo>
                  <a:lnTo>
                    <a:pt x="51" y="77"/>
                  </a:lnTo>
                  <a:lnTo>
                    <a:pt x="38" y="72"/>
                  </a:lnTo>
                  <a:lnTo>
                    <a:pt x="24" y="63"/>
                  </a:lnTo>
                  <a:lnTo>
                    <a:pt x="13" y="52"/>
                  </a:lnTo>
                  <a:lnTo>
                    <a:pt x="4" y="41"/>
                  </a:lnTo>
                  <a:lnTo>
                    <a:pt x="0" y="30"/>
                  </a:lnTo>
                  <a:lnTo>
                    <a:pt x="4" y="18"/>
                  </a:lnTo>
                  <a:lnTo>
                    <a:pt x="16" y="7"/>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9" name="Freeform 6"/>
            <p:cNvSpPr>
              <a:spLocks noChangeAspect="1"/>
            </p:cNvSpPr>
            <p:nvPr/>
          </p:nvSpPr>
          <p:spPr bwMode="auto">
            <a:xfrm>
              <a:off x="1731" y="816"/>
              <a:ext cx="793" cy="656"/>
            </a:xfrm>
            <a:custGeom>
              <a:avLst/>
              <a:gdLst>
                <a:gd name="T0" fmla="*/ 156 w 703"/>
                <a:gd name="T1" fmla="*/ 94 h 581"/>
                <a:gd name="T2" fmla="*/ 122 w 703"/>
                <a:gd name="T3" fmla="*/ 102 h 581"/>
                <a:gd name="T4" fmla="*/ 74 w 703"/>
                <a:gd name="T5" fmla="*/ 166 h 581"/>
                <a:gd name="T6" fmla="*/ 28 w 703"/>
                <a:gd name="T7" fmla="*/ 194 h 581"/>
                <a:gd name="T8" fmla="*/ 0 w 703"/>
                <a:gd name="T9" fmla="*/ 219 h 581"/>
                <a:gd name="T10" fmla="*/ 26 w 703"/>
                <a:gd name="T11" fmla="*/ 244 h 581"/>
                <a:gd name="T12" fmla="*/ 59 w 703"/>
                <a:gd name="T13" fmla="*/ 282 h 581"/>
                <a:gd name="T14" fmla="*/ 117 w 703"/>
                <a:gd name="T15" fmla="*/ 254 h 581"/>
                <a:gd name="T16" fmla="*/ 156 w 703"/>
                <a:gd name="T17" fmla="*/ 245 h 581"/>
                <a:gd name="T18" fmla="*/ 195 w 703"/>
                <a:gd name="T19" fmla="*/ 290 h 581"/>
                <a:gd name="T20" fmla="*/ 199 w 703"/>
                <a:gd name="T21" fmla="*/ 318 h 581"/>
                <a:gd name="T22" fmla="*/ 229 w 703"/>
                <a:gd name="T23" fmla="*/ 365 h 581"/>
                <a:gd name="T24" fmla="*/ 256 w 703"/>
                <a:gd name="T25" fmla="*/ 414 h 581"/>
                <a:gd name="T26" fmla="*/ 262 w 703"/>
                <a:gd name="T27" fmla="*/ 493 h 581"/>
                <a:gd name="T28" fmla="*/ 244 w 703"/>
                <a:gd name="T29" fmla="*/ 542 h 581"/>
                <a:gd name="T30" fmla="*/ 256 w 703"/>
                <a:gd name="T31" fmla="*/ 575 h 581"/>
                <a:gd name="T32" fmla="*/ 270 w 703"/>
                <a:gd name="T33" fmla="*/ 619 h 581"/>
                <a:gd name="T34" fmla="*/ 308 w 703"/>
                <a:gd name="T35" fmla="*/ 646 h 581"/>
                <a:gd name="T36" fmla="*/ 359 w 703"/>
                <a:gd name="T37" fmla="*/ 656 h 581"/>
                <a:gd name="T38" fmla="*/ 394 w 703"/>
                <a:gd name="T39" fmla="*/ 621 h 581"/>
                <a:gd name="T40" fmla="*/ 442 w 703"/>
                <a:gd name="T41" fmla="*/ 576 h 581"/>
                <a:gd name="T42" fmla="*/ 477 w 703"/>
                <a:gd name="T43" fmla="*/ 534 h 581"/>
                <a:gd name="T44" fmla="*/ 511 w 703"/>
                <a:gd name="T45" fmla="*/ 491 h 581"/>
                <a:gd name="T46" fmla="*/ 554 w 703"/>
                <a:gd name="T47" fmla="*/ 481 h 581"/>
                <a:gd name="T48" fmla="*/ 590 w 703"/>
                <a:gd name="T49" fmla="*/ 469 h 581"/>
                <a:gd name="T50" fmla="*/ 627 w 703"/>
                <a:gd name="T51" fmla="*/ 445 h 581"/>
                <a:gd name="T52" fmla="*/ 663 w 703"/>
                <a:gd name="T53" fmla="*/ 412 h 581"/>
                <a:gd name="T54" fmla="*/ 643 w 703"/>
                <a:gd name="T55" fmla="*/ 385 h 581"/>
                <a:gd name="T56" fmla="*/ 608 w 703"/>
                <a:gd name="T57" fmla="*/ 374 h 581"/>
                <a:gd name="T58" fmla="*/ 627 w 703"/>
                <a:gd name="T59" fmla="*/ 333 h 581"/>
                <a:gd name="T60" fmla="*/ 678 w 703"/>
                <a:gd name="T61" fmla="*/ 343 h 581"/>
                <a:gd name="T62" fmla="*/ 689 w 703"/>
                <a:gd name="T63" fmla="*/ 334 h 581"/>
                <a:gd name="T64" fmla="*/ 702 w 703"/>
                <a:gd name="T65" fmla="*/ 278 h 581"/>
                <a:gd name="T66" fmla="*/ 694 w 703"/>
                <a:gd name="T67" fmla="*/ 215 h 581"/>
                <a:gd name="T68" fmla="*/ 720 w 703"/>
                <a:gd name="T69" fmla="*/ 150 h 581"/>
                <a:gd name="T70" fmla="*/ 752 w 703"/>
                <a:gd name="T71" fmla="*/ 122 h 581"/>
                <a:gd name="T72" fmla="*/ 787 w 703"/>
                <a:gd name="T73" fmla="*/ 95 h 581"/>
                <a:gd name="T74" fmla="*/ 777 w 703"/>
                <a:gd name="T75" fmla="*/ 71 h 581"/>
                <a:gd name="T76" fmla="*/ 724 w 703"/>
                <a:gd name="T77" fmla="*/ 69 h 581"/>
                <a:gd name="T78" fmla="*/ 689 w 703"/>
                <a:gd name="T79" fmla="*/ 73 h 581"/>
                <a:gd name="T80" fmla="*/ 666 w 703"/>
                <a:gd name="T81" fmla="*/ 89 h 581"/>
                <a:gd name="T82" fmla="*/ 628 w 703"/>
                <a:gd name="T83" fmla="*/ 91 h 581"/>
                <a:gd name="T84" fmla="*/ 574 w 703"/>
                <a:gd name="T85" fmla="*/ 85 h 581"/>
                <a:gd name="T86" fmla="*/ 570 w 703"/>
                <a:gd name="T87" fmla="*/ 79 h 581"/>
                <a:gd name="T88" fmla="*/ 618 w 703"/>
                <a:gd name="T89" fmla="*/ 51 h 581"/>
                <a:gd name="T90" fmla="*/ 678 w 703"/>
                <a:gd name="T91" fmla="*/ 54 h 581"/>
                <a:gd name="T92" fmla="*/ 645 w 703"/>
                <a:gd name="T93" fmla="*/ 12 h 581"/>
                <a:gd name="T94" fmla="*/ 607 w 703"/>
                <a:gd name="T95" fmla="*/ 2 h 581"/>
                <a:gd name="T96" fmla="*/ 554 w 703"/>
                <a:gd name="T97" fmla="*/ 0 h 581"/>
                <a:gd name="T98" fmla="*/ 495 w 703"/>
                <a:gd name="T99" fmla="*/ 6 h 581"/>
                <a:gd name="T100" fmla="*/ 444 w 703"/>
                <a:gd name="T101" fmla="*/ 8 h 581"/>
                <a:gd name="T102" fmla="*/ 397 w 703"/>
                <a:gd name="T103" fmla="*/ 28 h 581"/>
                <a:gd name="T104" fmla="*/ 363 w 703"/>
                <a:gd name="T105" fmla="*/ 36 h 581"/>
                <a:gd name="T106" fmla="*/ 355 w 703"/>
                <a:gd name="T107" fmla="*/ 63 h 581"/>
                <a:gd name="T108" fmla="*/ 336 w 703"/>
                <a:gd name="T109" fmla="*/ 79 h 581"/>
                <a:gd name="T110" fmla="*/ 288 w 703"/>
                <a:gd name="T111" fmla="*/ 85 h 581"/>
                <a:gd name="T112" fmla="*/ 244 w 703"/>
                <a:gd name="T113" fmla="*/ 87 h 581"/>
                <a:gd name="T114" fmla="*/ 199 w 703"/>
                <a:gd name="T115" fmla="*/ 87 h 5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03" h="581">
                  <a:moveTo>
                    <a:pt x="162" y="81"/>
                  </a:moveTo>
                  <a:lnTo>
                    <a:pt x="153" y="83"/>
                  </a:lnTo>
                  <a:lnTo>
                    <a:pt x="146" y="84"/>
                  </a:lnTo>
                  <a:lnTo>
                    <a:pt x="138" y="83"/>
                  </a:lnTo>
                  <a:lnTo>
                    <a:pt x="131" y="83"/>
                  </a:lnTo>
                  <a:lnTo>
                    <a:pt x="124" y="83"/>
                  </a:lnTo>
                  <a:lnTo>
                    <a:pt x="117" y="84"/>
                  </a:lnTo>
                  <a:lnTo>
                    <a:pt x="108" y="90"/>
                  </a:lnTo>
                  <a:lnTo>
                    <a:pt x="99" y="97"/>
                  </a:lnTo>
                  <a:lnTo>
                    <a:pt x="84" y="117"/>
                  </a:lnTo>
                  <a:lnTo>
                    <a:pt x="75" y="133"/>
                  </a:lnTo>
                  <a:lnTo>
                    <a:pt x="66" y="147"/>
                  </a:lnTo>
                  <a:lnTo>
                    <a:pt x="54" y="158"/>
                  </a:lnTo>
                  <a:lnTo>
                    <a:pt x="45" y="163"/>
                  </a:lnTo>
                  <a:lnTo>
                    <a:pt x="36" y="167"/>
                  </a:lnTo>
                  <a:lnTo>
                    <a:pt x="25" y="172"/>
                  </a:lnTo>
                  <a:lnTo>
                    <a:pt x="16" y="178"/>
                  </a:lnTo>
                  <a:lnTo>
                    <a:pt x="7" y="183"/>
                  </a:lnTo>
                  <a:lnTo>
                    <a:pt x="2" y="189"/>
                  </a:lnTo>
                  <a:lnTo>
                    <a:pt x="0" y="194"/>
                  </a:lnTo>
                  <a:lnTo>
                    <a:pt x="2" y="199"/>
                  </a:lnTo>
                  <a:lnTo>
                    <a:pt x="11" y="207"/>
                  </a:lnTo>
                  <a:lnTo>
                    <a:pt x="18" y="210"/>
                  </a:lnTo>
                  <a:lnTo>
                    <a:pt x="23" y="216"/>
                  </a:lnTo>
                  <a:lnTo>
                    <a:pt x="29" y="223"/>
                  </a:lnTo>
                  <a:lnTo>
                    <a:pt x="32" y="234"/>
                  </a:lnTo>
                  <a:lnTo>
                    <a:pt x="41" y="244"/>
                  </a:lnTo>
                  <a:lnTo>
                    <a:pt x="52" y="250"/>
                  </a:lnTo>
                  <a:lnTo>
                    <a:pt x="66" y="243"/>
                  </a:lnTo>
                  <a:lnTo>
                    <a:pt x="81" y="232"/>
                  </a:lnTo>
                  <a:lnTo>
                    <a:pt x="92" y="226"/>
                  </a:lnTo>
                  <a:lnTo>
                    <a:pt x="104" y="225"/>
                  </a:lnTo>
                  <a:lnTo>
                    <a:pt x="117" y="223"/>
                  </a:lnTo>
                  <a:lnTo>
                    <a:pt x="126" y="219"/>
                  </a:lnTo>
                  <a:lnTo>
                    <a:pt x="133" y="217"/>
                  </a:lnTo>
                  <a:lnTo>
                    <a:pt x="138" y="217"/>
                  </a:lnTo>
                  <a:lnTo>
                    <a:pt x="144" y="225"/>
                  </a:lnTo>
                  <a:lnTo>
                    <a:pt x="153" y="237"/>
                  </a:lnTo>
                  <a:lnTo>
                    <a:pt x="164" y="250"/>
                  </a:lnTo>
                  <a:lnTo>
                    <a:pt x="173" y="257"/>
                  </a:lnTo>
                  <a:lnTo>
                    <a:pt x="176" y="261"/>
                  </a:lnTo>
                  <a:lnTo>
                    <a:pt x="176" y="264"/>
                  </a:lnTo>
                  <a:lnTo>
                    <a:pt x="176" y="271"/>
                  </a:lnTo>
                  <a:lnTo>
                    <a:pt x="176" y="282"/>
                  </a:lnTo>
                  <a:lnTo>
                    <a:pt x="178" y="291"/>
                  </a:lnTo>
                  <a:lnTo>
                    <a:pt x="182" y="302"/>
                  </a:lnTo>
                  <a:lnTo>
                    <a:pt x="191" y="313"/>
                  </a:lnTo>
                  <a:lnTo>
                    <a:pt x="203" y="323"/>
                  </a:lnTo>
                  <a:lnTo>
                    <a:pt x="214" y="334"/>
                  </a:lnTo>
                  <a:lnTo>
                    <a:pt x="221" y="345"/>
                  </a:lnTo>
                  <a:lnTo>
                    <a:pt x="225" y="354"/>
                  </a:lnTo>
                  <a:lnTo>
                    <a:pt x="227" y="367"/>
                  </a:lnTo>
                  <a:lnTo>
                    <a:pt x="228" y="381"/>
                  </a:lnTo>
                  <a:lnTo>
                    <a:pt x="230" y="399"/>
                  </a:lnTo>
                  <a:lnTo>
                    <a:pt x="232" y="419"/>
                  </a:lnTo>
                  <a:lnTo>
                    <a:pt x="232" y="437"/>
                  </a:lnTo>
                  <a:lnTo>
                    <a:pt x="230" y="447"/>
                  </a:lnTo>
                  <a:lnTo>
                    <a:pt x="225" y="458"/>
                  </a:lnTo>
                  <a:lnTo>
                    <a:pt x="219" y="469"/>
                  </a:lnTo>
                  <a:lnTo>
                    <a:pt x="216" y="480"/>
                  </a:lnTo>
                  <a:lnTo>
                    <a:pt x="214" y="491"/>
                  </a:lnTo>
                  <a:lnTo>
                    <a:pt x="216" y="500"/>
                  </a:lnTo>
                  <a:lnTo>
                    <a:pt x="221" y="505"/>
                  </a:lnTo>
                  <a:lnTo>
                    <a:pt x="227" y="509"/>
                  </a:lnTo>
                  <a:lnTo>
                    <a:pt x="230" y="516"/>
                  </a:lnTo>
                  <a:lnTo>
                    <a:pt x="232" y="527"/>
                  </a:lnTo>
                  <a:lnTo>
                    <a:pt x="234" y="537"/>
                  </a:lnTo>
                  <a:lnTo>
                    <a:pt x="239" y="548"/>
                  </a:lnTo>
                  <a:lnTo>
                    <a:pt x="246" y="557"/>
                  </a:lnTo>
                  <a:lnTo>
                    <a:pt x="253" y="561"/>
                  </a:lnTo>
                  <a:lnTo>
                    <a:pt x="262" y="566"/>
                  </a:lnTo>
                  <a:lnTo>
                    <a:pt x="273" y="572"/>
                  </a:lnTo>
                  <a:lnTo>
                    <a:pt x="286" y="577"/>
                  </a:lnTo>
                  <a:lnTo>
                    <a:pt x="298" y="581"/>
                  </a:lnTo>
                  <a:lnTo>
                    <a:pt x="309" y="581"/>
                  </a:lnTo>
                  <a:lnTo>
                    <a:pt x="318" y="581"/>
                  </a:lnTo>
                  <a:lnTo>
                    <a:pt x="325" y="575"/>
                  </a:lnTo>
                  <a:lnTo>
                    <a:pt x="331" y="568"/>
                  </a:lnTo>
                  <a:lnTo>
                    <a:pt x="338" y="559"/>
                  </a:lnTo>
                  <a:lnTo>
                    <a:pt x="349" y="550"/>
                  </a:lnTo>
                  <a:lnTo>
                    <a:pt x="360" y="541"/>
                  </a:lnTo>
                  <a:lnTo>
                    <a:pt x="370" y="530"/>
                  </a:lnTo>
                  <a:lnTo>
                    <a:pt x="381" y="519"/>
                  </a:lnTo>
                  <a:lnTo>
                    <a:pt x="392" y="510"/>
                  </a:lnTo>
                  <a:lnTo>
                    <a:pt x="401" y="501"/>
                  </a:lnTo>
                  <a:lnTo>
                    <a:pt x="408" y="492"/>
                  </a:lnTo>
                  <a:lnTo>
                    <a:pt x="415" y="483"/>
                  </a:lnTo>
                  <a:lnTo>
                    <a:pt x="423" y="473"/>
                  </a:lnTo>
                  <a:lnTo>
                    <a:pt x="430" y="462"/>
                  </a:lnTo>
                  <a:lnTo>
                    <a:pt x="437" y="451"/>
                  </a:lnTo>
                  <a:lnTo>
                    <a:pt x="444" y="442"/>
                  </a:lnTo>
                  <a:lnTo>
                    <a:pt x="453" y="435"/>
                  </a:lnTo>
                  <a:lnTo>
                    <a:pt x="462" y="431"/>
                  </a:lnTo>
                  <a:lnTo>
                    <a:pt x="471" y="430"/>
                  </a:lnTo>
                  <a:lnTo>
                    <a:pt x="482" y="428"/>
                  </a:lnTo>
                  <a:lnTo>
                    <a:pt x="491" y="426"/>
                  </a:lnTo>
                  <a:lnTo>
                    <a:pt x="500" y="424"/>
                  </a:lnTo>
                  <a:lnTo>
                    <a:pt x="507" y="422"/>
                  </a:lnTo>
                  <a:lnTo>
                    <a:pt x="516" y="419"/>
                  </a:lnTo>
                  <a:lnTo>
                    <a:pt x="523" y="415"/>
                  </a:lnTo>
                  <a:lnTo>
                    <a:pt x="529" y="412"/>
                  </a:lnTo>
                  <a:lnTo>
                    <a:pt x="539" y="404"/>
                  </a:lnTo>
                  <a:lnTo>
                    <a:pt x="548" y="399"/>
                  </a:lnTo>
                  <a:lnTo>
                    <a:pt x="556" y="394"/>
                  </a:lnTo>
                  <a:lnTo>
                    <a:pt x="566" y="388"/>
                  </a:lnTo>
                  <a:lnTo>
                    <a:pt x="575" y="381"/>
                  </a:lnTo>
                  <a:lnTo>
                    <a:pt x="583" y="372"/>
                  </a:lnTo>
                  <a:lnTo>
                    <a:pt x="588" y="365"/>
                  </a:lnTo>
                  <a:lnTo>
                    <a:pt x="588" y="358"/>
                  </a:lnTo>
                  <a:lnTo>
                    <a:pt x="584" y="352"/>
                  </a:lnTo>
                  <a:lnTo>
                    <a:pt x="577" y="347"/>
                  </a:lnTo>
                  <a:lnTo>
                    <a:pt x="570" y="341"/>
                  </a:lnTo>
                  <a:lnTo>
                    <a:pt x="565" y="340"/>
                  </a:lnTo>
                  <a:lnTo>
                    <a:pt x="557" y="338"/>
                  </a:lnTo>
                  <a:lnTo>
                    <a:pt x="547" y="334"/>
                  </a:lnTo>
                  <a:lnTo>
                    <a:pt x="539" y="331"/>
                  </a:lnTo>
                  <a:lnTo>
                    <a:pt x="539" y="322"/>
                  </a:lnTo>
                  <a:lnTo>
                    <a:pt x="545" y="311"/>
                  </a:lnTo>
                  <a:lnTo>
                    <a:pt x="550" y="300"/>
                  </a:lnTo>
                  <a:lnTo>
                    <a:pt x="556" y="295"/>
                  </a:lnTo>
                  <a:lnTo>
                    <a:pt x="565" y="296"/>
                  </a:lnTo>
                  <a:lnTo>
                    <a:pt x="575" y="300"/>
                  </a:lnTo>
                  <a:lnTo>
                    <a:pt x="590" y="302"/>
                  </a:lnTo>
                  <a:lnTo>
                    <a:pt x="601" y="304"/>
                  </a:lnTo>
                  <a:lnTo>
                    <a:pt x="606" y="304"/>
                  </a:lnTo>
                  <a:lnTo>
                    <a:pt x="608" y="302"/>
                  </a:lnTo>
                  <a:lnTo>
                    <a:pt x="611" y="296"/>
                  </a:lnTo>
                  <a:lnTo>
                    <a:pt x="613" y="287"/>
                  </a:lnTo>
                  <a:lnTo>
                    <a:pt x="617" y="273"/>
                  </a:lnTo>
                  <a:lnTo>
                    <a:pt x="620" y="259"/>
                  </a:lnTo>
                  <a:lnTo>
                    <a:pt x="622" y="246"/>
                  </a:lnTo>
                  <a:lnTo>
                    <a:pt x="620" y="235"/>
                  </a:lnTo>
                  <a:lnTo>
                    <a:pt x="619" y="223"/>
                  </a:lnTo>
                  <a:lnTo>
                    <a:pt x="615" y="208"/>
                  </a:lnTo>
                  <a:lnTo>
                    <a:pt x="615" y="190"/>
                  </a:lnTo>
                  <a:lnTo>
                    <a:pt x="619" y="171"/>
                  </a:lnTo>
                  <a:lnTo>
                    <a:pt x="626" y="154"/>
                  </a:lnTo>
                  <a:lnTo>
                    <a:pt x="631" y="142"/>
                  </a:lnTo>
                  <a:lnTo>
                    <a:pt x="638" y="133"/>
                  </a:lnTo>
                  <a:lnTo>
                    <a:pt x="647" y="124"/>
                  </a:lnTo>
                  <a:lnTo>
                    <a:pt x="653" y="118"/>
                  </a:lnTo>
                  <a:lnTo>
                    <a:pt x="660" y="113"/>
                  </a:lnTo>
                  <a:lnTo>
                    <a:pt x="667" y="108"/>
                  </a:lnTo>
                  <a:lnTo>
                    <a:pt x="676" y="102"/>
                  </a:lnTo>
                  <a:lnTo>
                    <a:pt x="683" y="97"/>
                  </a:lnTo>
                  <a:lnTo>
                    <a:pt x="690" y="91"/>
                  </a:lnTo>
                  <a:lnTo>
                    <a:pt x="698" y="84"/>
                  </a:lnTo>
                  <a:lnTo>
                    <a:pt x="701" y="79"/>
                  </a:lnTo>
                  <a:lnTo>
                    <a:pt x="703" y="68"/>
                  </a:lnTo>
                  <a:lnTo>
                    <a:pt x="698" y="63"/>
                  </a:lnTo>
                  <a:lnTo>
                    <a:pt x="689" y="63"/>
                  </a:lnTo>
                  <a:lnTo>
                    <a:pt x="678" y="65"/>
                  </a:lnTo>
                  <a:lnTo>
                    <a:pt x="667" y="65"/>
                  </a:lnTo>
                  <a:lnTo>
                    <a:pt x="655" y="63"/>
                  </a:lnTo>
                  <a:lnTo>
                    <a:pt x="642" y="61"/>
                  </a:lnTo>
                  <a:lnTo>
                    <a:pt x="633" y="59"/>
                  </a:lnTo>
                  <a:lnTo>
                    <a:pt x="624" y="59"/>
                  </a:lnTo>
                  <a:lnTo>
                    <a:pt x="617" y="59"/>
                  </a:lnTo>
                  <a:lnTo>
                    <a:pt x="611" y="65"/>
                  </a:lnTo>
                  <a:lnTo>
                    <a:pt x="606" y="72"/>
                  </a:lnTo>
                  <a:lnTo>
                    <a:pt x="602" y="75"/>
                  </a:lnTo>
                  <a:lnTo>
                    <a:pt x="597" y="77"/>
                  </a:lnTo>
                  <a:lnTo>
                    <a:pt x="590" y="79"/>
                  </a:lnTo>
                  <a:lnTo>
                    <a:pt x="583" y="81"/>
                  </a:lnTo>
                  <a:lnTo>
                    <a:pt x="574" y="81"/>
                  </a:lnTo>
                  <a:lnTo>
                    <a:pt x="566" y="81"/>
                  </a:lnTo>
                  <a:lnTo>
                    <a:pt x="557" y="81"/>
                  </a:lnTo>
                  <a:lnTo>
                    <a:pt x="550" y="81"/>
                  </a:lnTo>
                  <a:lnTo>
                    <a:pt x="536" y="79"/>
                  </a:lnTo>
                  <a:lnTo>
                    <a:pt x="521" y="77"/>
                  </a:lnTo>
                  <a:lnTo>
                    <a:pt x="509" y="75"/>
                  </a:lnTo>
                  <a:lnTo>
                    <a:pt x="498" y="75"/>
                  </a:lnTo>
                  <a:lnTo>
                    <a:pt x="493" y="75"/>
                  </a:lnTo>
                  <a:lnTo>
                    <a:pt x="496" y="74"/>
                  </a:lnTo>
                  <a:lnTo>
                    <a:pt x="505" y="70"/>
                  </a:lnTo>
                  <a:lnTo>
                    <a:pt x="516" y="61"/>
                  </a:lnTo>
                  <a:lnTo>
                    <a:pt x="527" y="52"/>
                  </a:lnTo>
                  <a:lnTo>
                    <a:pt x="538" y="47"/>
                  </a:lnTo>
                  <a:lnTo>
                    <a:pt x="548" y="45"/>
                  </a:lnTo>
                  <a:lnTo>
                    <a:pt x="559" y="43"/>
                  </a:lnTo>
                  <a:lnTo>
                    <a:pt x="572" y="43"/>
                  </a:lnTo>
                  <a:lnTo>
                    <a:pt x="588" y="45"/>
                  </a:lnTo>
                  <a:lnTo>
                    <a:pt x="601" y="48"/>
                  </a:lnTo>
                  <a:lnTo>
                    <a:pt x="606" y="48"/>
                  </a:lnTo>
                  <a:lnTo>
                    <a:pt x="597" y="34"/>
                  </a:lnTo>
                  <a:lnTo>
                    <a:pt x="584" y="20"/>
                  </a:lnTo>
                  <a:lnTo>
                    <a:pt x="572" y="11"/>
                  </a:lnTo>
                  <a:lnTo>
                    <a:pt x="561" y="5"/>
                  </a:lnTo>
                  <a:lnTo>
                    <a:pt x="556" y="3"/>
                  </a:lnTo>
                  <a:lnTo>
                    <a:pt x="547" y="3"/>
                  </a:lnTo>
                  <a:lnTo>
                    <a:pt x="538" y="2"/>
                  </a:lnTo>
                  <a:lnTo>
                    <a:pt x="527" y="0"/>
                  </a:lnTo>
                  <a:lnTo>
                    <a:pt x="516" y="0"/>
                  </a:lnTo>
                  <a:lnTo>
                    <a:pt x="503" y="0"/>
                  </a:lnTo>
                  <a:lnTo>
                    <a:pt x="491" y="0"/>
                  </a:lnTo>
                  <a:lnTo>
                    <a:pt x="478" y="2"/>
                  </a:lnTo>
                  <a:lnTo>
                    <a:pt x="466" y="3"/>
                  </a:lnTo>
                  <a:lnTo>
                    <a:pt x="453" y="5"/>
                  </a:lnTo>
                  <a:lnTo>
                    <a:pt x="439" y="5"/>
                  </a:lnTo>
                  <a:lnTo>
                    <a:pt x="426" y="5"/>
                  </a:lnTo>
                  <a:lnTo>
                    <a:pt x="414" y="7"/>
                  </a:lnTo>
                  <a:lnTo>
                    <a:pt x="403" y="7"/>
                  </a:lnTo>
                  <a:lnTo>
                    <a:pt x="394" y="7"/>
                  </a:lnTo>
                  <a:lnTo>
                    <a:pt x="387" y="9"/>
                  </a:lnTo>
                  <a:lnTo>
                    <a:pt x="374" y="14"/>
                  </a:lnTo>
                  <a:lnTo>
                    <a:pt x="363" y="20"/>
                  </a:lnTo>
                  <a:lnTo>
                    <a:pt x="352" y="25"/>
                  </a:lnTo>
                  <a:lnTo>
                    <a:pt x="342" y="27"/>
                  </a:lnTo>
                  <a:lnTo>
                    <a:pt x="333" y="27"/>
                  </a:lnTo>
                  <a:lnTo>
                    <a:pt x="327" y="29"/>
                  </a:lnTo>
                  <a:lnTo>
                    <a:pt x="322" y="32"/>
                  </a:lnTo>
                  <a:lnTo>
                    <a:pt x="313" y="36"/>
                  </a:lnTo>
                  <a:lnTo>
                    <a:pt x="307" y="41"/>
                  </a:lnTo>
                  <a:lnTo>
                    <a:pt x="309" y="47"/>
                  </a:lnTo>
                  <a:lnTo>
                    <a:pt x="315" y="56"/>
                  </a:lnTo>
                  <a:lnTo>
                    <a:pt x="318" y="65"/>
                  </a:lnTo>
                  <a:lnTo>
                    <a:pt x="316" y="70"/>
                  </a:lnTo>
                  <a:lnTo>
                    <a:pt x="309" y="70"/>
                  </a:lnTo>
                  <a:lnTo>
                    <a:pt x="298" y="70"/>
                  </a:lnTo>
                  <a:lnTo>
                    <a:pt x="286" y="72"/>
                  </a:lnTo>
                  <a:lnTo>
                    <a:pt x="273" y="75"/>
                  </a:lnTo>
                  <a:lnTo>
                    <a:pt x="264" y="75"/>
                  </a:lnTo>
                  <a:lnTo>
                    <a:pt x="255" y="75"/>
                  </a:lnTo>
                  <a:lnTo>
                    <a:pt x="248" y="74"/>
                  </a:lnTo>
                  <a:lnTo>
                    <a:pt x="239" y="74"/>
                  </a:lnTo>
                  <a:lnTo>
                    <a:pt x="227" y="75"/>
                  </a:lnTo>
                  <a:lnTo>
                    <a:pt x="216" y="77"/>
                  </a:lnTo>
                  <a:lnTo>
                    <a:pt x="210" y="79"/>
                  </a:lnTo>
                  <a:lnTo>
                    <a:pt x="205" y="79"/>
                  </a:lnTo>
                  <a:lnTo>
                    <a:pt x="192" y="77"/>
                  </a:lnTo>
                  <a:lnTo>
                    <a:pt x="176" y="77"/>
                  </a:lnTo>
                  <a:lnTo>
                    <a:pt x="162" y="81"/>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10" name="Freeform 7"/>
            <p:cNvSpPr>
              <a:spLocks noChangeAspect="1"/>
            </p:cNvSpPr>
            <p:nvPr/>
          </p:nvSpPr>
          <p:spPr bwMode="auto">
            <a:xfrm>
              <a:off x="1454" y="859"/>
              <a:ext cx="427" cy="221"/>
            </a:xfrm>
            <a:custGeom>
              <a:avLst/>
              <a:gdLst>
                <a:gd name="T0" fmla="*/ 425 w 379"/>
                <a:gd name="T1" fmla="*/ 20 h 196"/>
                <a:gd name="T2" fmla="*/ 392 w 379"/>
                <a:gd name="T3" fmla="*/ 20 h 196"/>
                <a:gd name="T4" fmla="*/ 346 w 379"/>
                <a:gd name="T5" fmla="*/ 18 h 196"/>
                <a:gd name="T6" fmla="*/ 303 w 379"/>
                <a:gd name="T7" fmla="*/ 16 h 196"/>
                <a:gd name="T8" fmla="*/ 279 w 379"/>
                <a:gd name="T9" fmla="*/ 10 h 196"/>
                <a:gd name="T10" fmla="*/ 239 w 379"/>
                <a:gd name="T11" fmla="*/ 3 h 196"/>
                <a:gd name="T12" fmla="*/ 190 w 379"/>
                <a:gd name="T13" fmla="*/ 0 h 196"/>
                <a:gd name="T14" fmla="*/ 151 w 379"/>
                <a:gd name="T15" fmla="*/ 3 h 196"/>
                <a:gd name="T16" fmla="*/ 130 w 379"/>
                <a:gd name="T17" fmla="*/ 14 h 196"/>
                <a:gd name="T18" fmla="*/ 105 w 379"/>
                <a:gd name="T19" fmla="*/ 20 h 196"/>
                <a:gd name="T20" fmla="*/ 80 w 379"/>
                <a:gd name="T21" fmla="*/ 26 h 196"/>
                <a:gd name="T22" fmla="*/ 59 w 379"/>
                <a:gd name="T23" fmla="*/ 30 h 196"/>
                <a:gd name="T24" fmla="*/ 36 w 379"/>
                <a:gd name="T25" fmla="*/ 36 h 196"/>
                <a:gd name="T26" fmla="*/ 8 w 379"/>
                <a:gd name="T27" fmla="*/ 36 h 196"/>
                <a:gd name="T28" fmla="*/ 1 w 379"/>
                <a:gd name="T29" fmla="*/ 52 h 196"/>
                <a:gd name="T30" fmla="*/ 21 w 379"/>
                <a:gd name="T31" fmla="*/ 67 h 196"/>
                <a:gd name="T32" fmla="*/ 42 w 379"/>
                <a:gd name="T33" fmla="*/ 77 h 196"/>
                <a:gd name="T34" fmla="*/ 69 w 379"/>
                <a:gd name="T35" fmla="*/ 82 h 196"/>
                <a:gd name="T36" fmla="*/ 92 w 379"/>
                <a:gd name="T37" fmla="*/ 99 h 196"/>
                <a:gd name="T38" fmla="*/ 105 w 379"/>
                <a:gd name="T39" fmla="*/ 123 h 196"/>
                <a:gd name="T40" fmla="*/ 74 w 379"/>
                <a:gd name="T41" fmla="*/ 143 h 196"/>
                <a:gd name="T42" fmla="*/ 59 w 379"/>
                <a:gd name="T43" fmla="*/ 170 h 196"/>
                <a:gd name="T44" fmla="*/ 52 w 379"/>
                <a:gd name="T45" fmla="*/ 211 h 196"/>
                <a:gd name="T46" fmla="*/ 110 w 379"/>
                <a:gd name="T47" fmla="*/ 212 h 196"/>
                <a:gd name="T48" fmla="*/ 130 w 379"/>
                <a:gd name="T49" fmla="*/ 221 h 196"/>
                <a:gd name="T50" fmla="*/ 145 w 379"/>
                <a:gd name="T51" fmla="*/ 214 h 196"/>
                <a:gd name="T52" fmla="*/ 163 w 379"/>
                <a:gd name="T53" fmla="*/ 204 h 196"/>
                <a:gd name="T54" fmla="*/ 186 w 379"/>
                <a:gd name="T55" fmla="*/ 191 h 196"/>
                <a:gd name="T56" fmla="*/ 201 w 379"/>
                <a:gd name="T57" fmla="*/ 178 h 196"/>
                <a:gd name="T58" fmla="*/ 202 w 379"/>
                <a:gd name="T59" fmla="*/ 166 h 196"/>
                <a:gd name="T60" fmla="*/ 202 w 379"/>
                <a:gd name="T61" fmla="*/ 143 h 196"/>
                <a:gd name="T62" fmla="*/ 211 w 379"/>
                <a:gd name="T63" fmla="*/ 117 h 196"/>
                <a:gd name="T64" fmla="*/ 226 w 379"/>
                <a:gd name="T65" fmla="*/ 95 h 196"/>
                <a:gd name="T66" fmla="*/ 249 w 379"/>
                <a:gd name="T67" fmla="*/ 99 h 196"/>
                <a:gd name="T68" fmla="*/ 267 w 379"/>
                <a:gd name="T69" fmla="*/ 120 h 196"/>
                <a:gd name="T70" fmla="*/ 273 w 379"/>
                <a:gd name="T71" fmla="*/ 140 h 196"/>
                <a:gd name="T72" fmla="*/ 285 w 379"/>
                <a:gd name="T73" fmla="*/ 145 h 196"/>
                <a:gd name="T74" fmla="*/ 311 w 379"/>
                <a:gd name="T75" fmla="*/ 131 h 196"/>
                <a:gd name="T76" fmla="*/ 333 w 379"/>
                <a:gd name="T77" fmla="*/ 103 h 196"/>
                <a:gd name="T78" fmla="*/ 362 w 379"/>
                <a:gd name="T79" fmla="*/ 69 h 196"/>
                <a:gd name="T80" fmla="*/ 402 w 379"/>
                <a:gd name="T81" fmla="*/ 34 h 1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79" h="196">
                  <a:moveTo>
                    <a:pt x="379" y="19"/>
                  </a:moveTo>
                  <a:lnTo>
                    <a:pt x="377" y="18"/>
                  </a:lnTo>
                  <a:lnTo>
                    <a:pt x="366" y="18"/>
                  </a:lnTo>
                  <a:lnTo>
                    <a:pt x="348" y="18"/>
                  </a:lnTo>
                  <a:lnTo>
                    <a:pt x="329" y="18"/>
                  </a:lnTo>
                  <a:lnTo>
                    <a:pt x="307" y="16"/>
                  </a:lnTo>
                  <a:lnTo>
                    <a:pt x="287" y="16"/>
                  </a:lnTo>
                  <a:lnTo>
                    <a:pt x="269" y="14"/>
                  </a:lnTo>
                  <a:lnTo>
                    <a:pt x="258" y="12"/>
                  </a:lnTo>
                  <a:lnTo>
                    <a:pt x="248" y="9"/>
                  </a:lnTo>
                  <a:lnTo>
                    <a:pt x="232" y="7"/>
                  </a:lnTo>
                  <a:lnTo>
                    <a:pt x="212" y="3"/>
                  </a:lnTo>
                  <a:lnTo>
                    <a:pt x="190" y="1"/>
                  </a:lnTo>
                  <a:lnTo>
                    <a:pt x="169" y="0"/>
                  </a:lnTo>
                  <a:lnTo>
                    <a:pt x="151" y="1"/>
                  </a:lnTo>
                  <a:lnTo>
                    <a:pt x="134" y="3"/>
                  </a:lnTo>
                  <a:lnTo>
                    <a:pt x="124" y="7"/>
                  </a:lnTo>
                  <a:lnTo>
                    <a:pt x="115" y="12"/>
                  </a:lnTo>
                  <a:lnTo>
                    <a:pt x="104" y="16"/>
                  </a:lnTo>
                  <a:lnTo>
                    <a:pt x="93" y="18"/>
                  </a:lnTo>
                  <a:lnTo>
                    <a:pt x="82" y="19"/>
                  </a:lnTo>
                  <a:lnTo>
                    <a:pt x="71" y="23"/>
                  </a:lnTo>
                  <a:lnTo>
                    <a:pt x="61" y="25"/>
                  </a:lnTo>
                  <a:lnTo>
                    <a:pt x="52" y="27"/>
                  </a:lnTo>
                  <a:lnTo>
                    <a:pt x="44" y="28"/>
                  </a:lnTo>
                  <a:lnTo>
                    <a:pt x="32" y="32"/>
                  </a:lnTo>
                  <a:lnTo>
                    <a:pt x="18" y="32"/>
                  </a:lnTo>
                  <a:lnTo>
                    <a:pt x="7" y="32"/>
                  </a:lnTo>
                  <a:lnTo>
                    <a:pt x="0" y="37"/>
                  </a:lnTo>
                  <a:lnTo>
                    <a:pt x="1" y="46"/>
                  </a:lnTo>
                  <a:lnTo>
                    <a:pt x="9" y="53"/>
                  </a:lnTo>
                  <a:lnTo>
                    <a:pt x="19" y="59"/>
                  </a:lnTo>
                  <a:lnTo>
                    <a:pt x="28" y="64"/>
                  </a:lnTo>
                  <a:lnTo>
                    <a:pt x="37" y="68"/>
                  </a:lnTo>
                  <a:lnTo>
                    <a:pt x="48" y="70"/>
                  </a:lnTo>
                  <a:lnTo>
                    <a:pt x="61" y="73"/>
                  </a:lnTo>
                  <a:lnTo>
                    <a:pt x="71" y="79"/>
                  </a:lnTo>
                  <a:lnTo>
                    <a:pt x="82" y="88"/>
                  </a:lnTo>
                  <a:lnTo>
                    <a:pt x="91" y="98"/>
                  </a:lnTo>
                  <a:lnTo>
                    <a:pt x="93" y="109"/>
                  </a:lnTo>
                  <a:lnTo>
                    <a:pt x="82" y="118"/>
                  </a:lnTo>
                  <a:lnTo>
                    <a:pt x="66" y="127"/>
                  </a:lnTo>
                  <a:lnTo>
                    <a:pt x="57" y="140"/>
                  </a:lnTo>
                  <a:lnTo>
                    <a:pt x="52" y="151"/>
                  </a:lnTo>
                  <a:lnTo>
                    <a:pt x="50" y="156"/>
                  </a:lnTo>
                  <a:lnTo>
                    <a:pt x="46" y="187"/>
                  </a:lnTo>
                  <a:lnTo>
                    <a:pt x="95" y="187"/>
                  </a:lnTo>
                  <a:lnTo>
                    <a:pt x="98" y="188"/>
                  </a:lnTo>
                  <a:lnTo>
                    <a:pt x="106" y="192"/>
                  </a:lnTo>
                  <a:lnTo>
                    <a:pt x="115" y="196"/>
                  </a:lnTo>
                  <a:lnTo>
                    <a:pt x="124" y="194"/>
                  </a:lnTo>
                  <a:lnTo>
                    <a:pt x="129" y="190"/>
                  </a:lnTo>
                  <a:lnTo>
                    <a:pt x="136" y="187"/>
                  </a:lnTo>
                  <a:lnTo>
                    <a:pt x="145" y="181"/>
                  </a:lnTo>
                  <a:lnTo>
                    <a:pt x="154" y="174"/>
                  </a:lnTo>
                  <a:lnTo>
                    <a:pt x="165" y="169"/>
                  </a:lnTo>
                  <a:lnTo>
                    <a:pt x="172" y="163"/>
                  </a:lnTo>
                  <a:lnTo>
                    <a:pt x="178" y="158"/>
                  </a:lnTo>
                  <a:lnTo>
                    <a:pt x="179" y="154"/>
                  </a:lnTo>
                  <a:lnTo>
                    <a:pt x="179" y="147"/>
                  </a:lnTo>
                  <a:lnTo>
                    <a:pt x="178" y="138"/>
                  </a:lnTo>
                  <a:lnTo>
                    <a:pt x="179" y="127"/>
                  </a:lnTo>
                  <a:lnTo>
                    <a:pt x="181" y="116"/>
                  </a:lnTo>
                  <a:lnTo>
                    <a:pt x="187" y="104"/>
                  </a:lnTo>
                  <a:lnTo>
                    <a:pt x="194" y="91"/>
                  </a:lnTo>
                  <a:lnTo>
                    <a:pt x="201" y="84"/>
                  </a:lnTo>
                  <a:lnTo>
                    <a:pt x="210" y="82"/>
                  </a:lnTo>
                  <a:lnTo>
                    <a:pt x="221" y="88"/>
                  </a:lnTo>
                  <a:lnTo>
                    <a:pt x="230" y="97"/>
                  </a:lnTo>
                  <a:lnTo>
                    <a:pt x="237" y="106"/>
                  </a:lnTo>
                  <a:lnTo>
                    <a:pt x="241" y="116"/>
                  </a:lnTo>
                  <a:lnTo>
                    <a:pt x="242" y="124"/>
                  </a:lnTo>
                  <a:lnTo>
                    <a:pt x="246" y="127"/>
                  </a:lnTo>
                  <a:lnTo>
                    <a:pt x="253" y="129"/>
                  </a:lnTo>
                  <a:lnTo>
                    <a:pt x="266" y="124"/>
                  </a:lnTo>
                  <a:lnTo>
                    <a:pt x="276" y="116"/>
                  </a:lnTo>
                  <a:lnTo>
                    <a:pt x="285" y="106"/>
                  </a:lnTo>
                  <a:lnTo>
                    <a:pt x="296" y="91"/>
                  </a:lnTo>
                  <a:lnTo>
                    <a:pt x="309" y="77"/>
                  </a:lnTo>
                  <a:lnTo>
                    <a:pt x="321" y="61"/>
                  </a:lnTo>
                  <a:lnTo>
                    <a:pt x="338" y="45"/>
                  </a:lnTo>
                  <a:lnTo>
                    <a:pt x="357" y="30"/>
                  </a:lnTo>
                  <a:lnTo>
                    <a:pt x="379" y="19"/>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11" name="Freeform 8"/>
            <p:cNvSpPr>
              <a:spLocks noChangeAspect="1"/>
            </p:cNvSpPr>
            <p:nvPr/>
          </p:nvSpPr>
          <p:spPr bwMode="auto">
            <a:xfrm>
              <a:off x="1076" y="1201"/>
              <a:ext cx="215" cy="111"/>
            </a:xfrm>
            <a:custGeom>
              <a:avLst/>
              <a:gdLst>
                <a:gd name="T0" fmla="*/ 23 w 191"/>
                <a:gd name="T1" fmla="*/ 9 h 99"/>
                <a:gd name="T2" fmla="*/ 33 w 191"/>
                <a:gd name="T3" fmla="*/ 4 h 99"/>
                <a:gd name="T4" fmla="*/ 45 w 191"/>
                <a:gd name="T5" fmla="*/ 0 h 99"/>
                <a:gd name="T6" fmla="*/ 59 w 191"/>
                <a:gd name="T7" fmla="*/ 0 h 99"/>
                <a:gd name="T8" fmla="*/ 71 w 191"/>
                <a:gd name="T9" fmla="*/ 0 h 99"/>
                <a:gd name="T10" fmla="*/ 86 w 191"/>
                <a:gd name="T11" fmla="*/ 2 h 99"/>
                <a:gd name="T12" fmla="*/ 96 w 191"/>
                <a:gd name="T13" fmla="*/ 4 h 99"/>
                <a:gd name="T14" fmla="*/ 106 w 191"/>
                <a:gd name="T15" fmla="*/ 9 h 99"/>
                <a:gd name="T16" fmla="*/ 114 w 191"/>
                <a:gd name="T17" fmla="*/ 12 h 99"/>
                <a:gd name="T18" fmla="*/ 119 w 191"/>
                <a:gd name="T19" fmla="*/ 17 h 99"/>
                <a:gd name="T20" fmla="*/ 126 w 191"/>
                <a:gd name="T21" fmla="*/ 22 h 99"/>
                <a:gd name="T22" fmla="*/ 132 w 191"/>
                <a:gd name="T23" fmla="*/ 27 h 99"/>
                <a:gd name="T24" fmla="*/ 140 w 191"/>
                <a:gd name="T25" fmla="*/ 30 h 99"/>
                <a:gd name="T26" fmla="*/ 147 w 191"/>
                <a:gd name="T27" fmla="*/ 35 h 99"/>
                <a:gd name="T28" fmla="*/ 158 w 191"/>
                <a:gd name="T29" fmla="*/ 39 h 99"/>
                <a:gd name="T30" fmla="*/ 165 w 191"/>
                <a:gd name="T31" fmla="*/ 40 h 99"/>
                <a:gd name="T32" fmla="*/ 176 w 191"/>
                <a:gd name="T33" fmla="*/ 40 h 99"/>
                <a:gd name="T34" fmla="*/ 192 w 191"/>
                <a:gd name="T35" fmla="*/ 47 h 99"/>
                <a:gd name="T36" fmla="*/ 205 w 191"/>
                <a:gd name="T37" fmla="*/ 61 h 99"/>
                <a:gd name="T38" fmla="*/ 213 w 191"/>
                <a:gd name="T39" fmla="*/ 77 h 99"/>
                <a:gd name="T40" fmla="*/ 215 w 191"/>
                <a:gd name="T41" fmla="*/ 83 h 99"/>
                <a:gd name="T42" fmla="*/ 213 w 191"/>
                <a:gd name="T43" fmla="*/ 83 h 99"/>
                <a:gd name="T44" fmla="*/ 208 w 191"/>
                <a:gd name="T45" fmla="*/ 85 h 99"/>
                <a:gd name="T46" fmla="*/ 200 w 191"/>
                <a:gd name="T47" fmla="*/ 87 h 99"/>
                <a:gd name="T48" fmla="*/ 192 w 191"/>
                <a:gd name="T49" fmla="*/ 91 h 99"/>
                <a:gd name="T50" fmla="*/ 182 w 191"/>
                <a:gd name="T51" fmla="*/ 93 h 99"/>
                <a:gd name="T52" fmla="*/ 170 w 191"/>
                <a:gd name="T53" fmla="*/ 93 h 99"/>
                <a:gd name="T54" fmla="*/ 160 w 191"/>
                <a:gd name="T55" fmla="*/ 95 h 99"/>
                <a:gd name="T56" fmla="*/ 150 w 191"/>
                <a:gd name="T57" fmla="*/ 93 h 99"/>
                <a:gd name="T58" fmla="*/ 140 w 191"/>
                <a:gd name="T59" fmla="*/ 91 h 99"/>
                <a:gd name="T60" fmla="*/ 127 w 191"/>
                <a:gd name="T61" fmla="*/ 93 h 99"/>
                <a:gd name="T62" fmla="*/ 116 w 191"/>
                <a:gd name="T63" fmla="*/ 95 h 99"/>
                <a:gd name="T64" fmla="*/ 104 w 191"/>
                <a:gd name="T65" fmla="*/ 100 h 99"/>
                <a:gd name="T66" fmla="*/ 91 w 191"/>
                <a:gd name="T67" fmla="*/ 103 h 99"/>
                <a:gd name="T68" fmla="*/ 83 w 191"/>
                <a:gd name="T69" fmla="*/ 105 h 99"/>
                <a:gd name="T70" fmla="*/ 77 w 191"/>
                <a:gd name="T71" fmla="*/ 110 h 99"/>
                <a:gd name="T72" fmla="*/ 75 w 191"/>
                <a:gd name="T73" fmla="*/ 110 h 99"/>
                <a:gd name="T74" fmla="*/ 65 w 191"/>
                <a:gd name="T75" fmla="*/ 111 h 99"/>
                <a:gd name="T76" fmla="*/ 46 w 191"/>
                <a:gd name="T77" fmla="*/ 111 h 99"/>
                <a:gd name="T78" fmla="*/ 26 w 191"/>
                <a:gd name="T79" fmla="*/ 111 h 99"/>
                <a:gd name="T80" fmla="*/ 16 w 191"/>
                <a:gd name="T81" fmla="*/ 103 h 99"/>
                <a:gd name="T82" fmla="*/ 20 w 191"/>
                <a:gd name="T83" fmla="*/ 90 h 99"/>
                <a:gd name="T84" fmla="*/ 30 w 191"/>
                <a:gd name="T85" fmla="*/ 73 h 99"/>
                <a:gd name="T86" fmla="*/ 38 w 191"/>
                <a:gd name="T87" fmla="*/ 61 h 99"/>
                <a:gd name="T88" fmla="*/ 43 w 191"/>
                <a:gd name="T89" fmla="*/ 57 h 99"/>
                <a:gd name="T90" fmla="*/ 0 w 191"/>
                <a:gd name="T91" fmla="*/ 29 h 99"/>
                <a:gd name="T92" fmla="*/ 0 w 191"/>
                <a:gd name="T93" fmla="*/ 29 h 99"/>
                <a:gd name="T94" fmla="*/ 2 w 191"/>
                <a:gd name="T95" fmla="*/ 25 h 99"/>
                <a:gd name="T96" fmla="*/ 8 w 191"/>
                <a:gd name="T97" fmla="*/ 19 h 99"/>
                <a:gd name="T98" fmla="*/ 23 w 191"/>
                <a:gd name="T99" fmla="*/ 9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1" h="99">
                  <a:moveTo>
                    <a:pt x="20" y="8"/>
                  </a:moveTo>
                  <a:lnTo>
                    <a:pt x="29" y="4"/>
                  </a:lnTo>
                  <a:lnTo>
                    <a:pt x="40" y="0"/>
                  </a:lnTo>
                  <a:lnTo>
                    <a:pt x="52" y="0"/>
                  </a:lnTo>
                  <a:lnTo>
                    <a:pt x="63" y="0"/>
                  </a:lnTo>
                  <a:lnTo>
                    <a:pt x="76" y="2"/>
                  </a:lnTo>
                  <a:lnTo>
                    <a:pt x="85" y="4"/>
                  </a:lnTo>
                  <a:lnTo>
                    <a:pt x="94" y="8"/>
                  </a:lnTo>
                  <a:lnTo>
                    <a:pt x="101" y="11"/>
                  </a:lnTo>
                  <a:lnTo>
                    <a:pt x="106" y="15"/>
                  </a:lnTo>
                  <a:lnTo>
                    <a:pt x="112" y="20"/>
                  </a:lnTo>
                  <a:lnTo>
                    <a:pt x="117" y="24"/>
                  </a:lnTo>
                  <a:lnTo>
                    <a:pt x="124" y="27"/>
                  </a:lnTo>
                  <a:lnTo>
                    <a:pt x="131" y="31"/>
                  </a:lnTo>
                  <a:lnTo>
                    <a:pt x="140" y="35"/>
                  </a:lnTo>
                  <a:lnTo>
                    <a:pt x="147" y="36"/>
                  </a:lnTo>
                  <a:lnTo>
                    <a:pt x="156" y="36"/>
                  </a:lnTo>
                  <a:lnTo>
                    <a:pt x="171" y="42"/>
                  </a:lnTo>
                  <a:lnTo>
                    <a:pt x="182" y="54"/>
                  </a:lnTo>
                  <a:lnTo>
                    <a:pt x="189" y="69"/>
                  </a:lnTo>
                  <a:lnTo>
                    <a:pt x="191" y="74"/>
                  </a:lnTo>
                  <a:lnTo>
                    <a:pt x="189" y="74"/>
                  </a:lnTo>
                  <a:lnTo>
                    <a:pt x="185" y="76"/>
                  </a:lnTo>
                  <a:lnTo>
                    <a:pt x="178" y="78"/>
                  </a:lnTo>
                  <a:lnTo>
                    <a:pt x="171" y="81"/>
                  </a:lnTo>
                  <a:lnTo>
                    <a:pt x="162" y="83"/>
                  </a:lnTo>
                  <a:lnTo>
                    <a:pt x="151" y="83"/>
                  </a:lnTo>
                  <a:lnTo>
                    <a:pt x="142" y="85"/>
                  </a:lnTo>
                  <a:lnTo>
                    <a:pt x="133" y="83"/>
                  </a:lnTo>
                  <a:lnTo>
                    <a:pt x="124" y="81"/>
                  </a:lnTo>
                  <a:lnTo>
                    <a:pt x="113" y="83"/>
                  </a:lnTo>
                  <a:lnTo>
                    <a:pt x="103" y="85"/>
                  </a:lnTo>
                  <a:lnTo>
                    <a:pt x="92" y="89"/>
                  </a:lnTo>
                  <a:lnTo>
                    <a:pt x="81" y="92"/>
                  </a:lnTo>
                  <a:lnTo>
                    <a:pt x="74" y="94"/>
                  </a:lnTo>
                  <a:lnTo>
                    <a:pt x="68" y="98"/>
                  </a:lnTo>
                  <a:lnTo>
                    <a:pt x="67" y="98"/>
                  </a:lnTo>
                  <a:lnTo>
                    <a:pt x="58" y="99"/>
                  </a:lnTo>
                  <a:lnTo>
                    <a:pt x="41" y="99"/>
                  </a:lnTo>
                  <a:lnTo>
                    <a:pt x="23" y="99"/>
                  </a:lnTo>
                  <a:lnTo>
                    <a:pt x="14" y="92"/>
                  </a:lnTo>
                  <a:lnTo>
                    <a:pt x="18" y="80"/>
                  </a:lnTo>
                  <a:lnTo>
                    <a:pt x="27" y="65"/>
                  </a:lnTo>
                  <a:lnTo>
                    <a:pt x="34" y="54"/>
                  </a:lnTo>
                  <a:lnTo>
                    <a:pt x="38" y="51"/>
                  </a:lnTo>
                  <a:lnTo>
                    <a:pt x="0" y="26"/>
                  </a:lnTo>
                  <a:lnTo>
                    <a:pt x="2" y="22"/>
                  </a:lnTo>
                  <a:lnTo>
                    <a:pt x="7" y="17"/>
                  </a:lnTo>
                  <a:lnTo>
                    <a:pt x="20" y="8"/>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12" name="Freeform 9"/>
            <p:cNvSpPr>
              <a:spLocks noChangeAspect="1"/>
            </p:cNvSpPr>
            <p:nvPr/>
          </p:nvSpPr>
          <p:spPr bwMode="auto">
            <a:xfrm>
              <a:off x="2364" y="1327"/>
              <a:ext cx="166" cy="87"/>
            </a:xfrm>
            <a:custGeom>
              <a:avLst/>
              <a:gdLst>
                <a:gd name="T0" fmla="*/ 65 w 147"/>
                <a:gd name="T1" fmla="*/ 26 h 77"/>
                <a:gd name="T2" fmla="*/ 67 w 147"/>
                <a:gd name="T3" fmla="*/ 36 h 77"/>
                <a:gd name="T4" fmla="*/ 76 w 147"/>
                <a:gd name="T5" fmla="*/ 38 h 77"/>
                <a:gd name="T6" fmla="*/ 87 w 147"/>
                <a:gd name="T7" fmla="*/ 34 h 77"/>
                <a:gd name="T8" fmla="*/ 99 w 147"/>
                <a:gd name="T9" fmla="*/ 26 h 77"/>
                <a:gd name="T10" fmla="*/ 114 w 147"/>
                <a:gd name="T11" fmla="*/ 18 h 77"/>
                <a:gd name="T12" fmla="*/ 128 w 147"/>
                <a:gd name="T13" fmla="*/ 8 h 77"/>
                <a:gd name="T14" fmla="*/ 140 w 147"/>
                <a:gd name="T15" fmla="*/ 3 h 77"/>
                <a:gd name="T16" fmla="*/ 150 w 147"/>
                <a:gd name="T17" fmla="*/ 3 h 77"/>
                <a:gd name="T18" fmla="*/ 163 w 147"/>
                <a:gd name="T19" fmla="*/ 18 h 77"/>
                <a:gd name="T20" fmla="*/ 166 w 147"/>
                <a:gd name="T21" fmla="*/ 38 h 77"/>
                <a:gd name="T22" fmla="*/ 166 w 147"/>
                <a:gd name="T23" fmla="*/ 54 h 77"/>
                <a:gd name="T24" fmla="*/ 166 w 147"/>
                <a:gd name="T25" fmla="*/ 63 h 77"/>
                <a:gd name="T26" fmla="*/ 163 w 147"/>
                <a:gd name="T27" fmla="*/ 67 h 77"/>
                <a:gd name="T28" fmla="*/ 152 w 147"/>
                <a:gd name="T29" fmla="*/ 73 h 77"/>
                <a:gd name="T30" fmla="*/ 134 w 147"/>
                <a:gd name="T31" fmla="*/ 81 h 77"/>
                <a:gd name="T32" fmla="*/ 114 w 147"/>
                <a:gd name="T33" fmla="*/ 85 h 77"/>
                <a:gd name="T34" fmla="*/ 102 w 147"/>
                <a:gd name="T35" fmla="*/ 85 h 77"/>
                <a:gd name="T36" fmla="*/ 89 w 147"/>
                <a:gd name="T37" fmla="*/ 85 h 77"/>
                <a:gd name="T38" fmla="*/ 77 w 147"/>
                <a:gd name="T39" fmla="*/ 87 h 77"/>
                <a:gd name="T40" fmla="*/ 65 w 147"/>
                <a:gd name="T41" fmla="*/ 85 h 77"/>
                <a:gd name="T42" fmla="*/ 55 w 147"/>
                <a:gd name="T43" fmla="*/ 85 h 77"/>
                <a:gd name="T44" fmla="*/ 46 w 147"/>
                <a:gd name="T45" fmla="*/ 84 h 77"/>
                <a:gd name="T46" fmla="*/ 43 w 147"/>
                <a:gd name="T47" fmla="*/ 81 h 77"/>
                <a:gd name="T48" fmla="*/ 38 w 147"/>
                <a:gd name="T49" fmla="*/ 75 h 77"/>
                <a:gd name="T50" fmla="*/ 30 w 147"/>
                <a:gd name="T51" fmla="*/ 64 h 77"/>
                <a:gd name="T52" fmla="*/ 16 w 147"/>
                <a:gd name="T53" fmla="*/ 54 h 77"/>
                <a:gd name="T54" fmla="*/ 6 w 147"/>
                <a:gd name="T55" fmla="*/ 51 h 77"/>
                <a:gd name="T56" fmla="*/ 0 w 147"/>
                <a:gd name="T57" fmla="*/ 49 h 77"/>
                <a:gd name="T58" fmla="*/ 0 w 147"/>
                <a:gd name="T59" fmla="*/ 43 h 77"/>
                <a:gd name="T60" fmla="*/ 2 w 147"/>
                <a:gd name="T61" fmla="*/ 26 h 77"/>
                <a:gd name="T62" fmla="*/ 10 w 147"/>
                <a:gd name="T63" fmla="*/ 10 h 77"/>
                <a:gd name="T64" fmla="*/ 23 w 147"/>
                <a:gd name="T65" fmla="*/ 0 h 77"/>
                <a:gd name="T66" fmla="*/ 38 w 147"/>
                <a:gd name="T67" fmla="*/ 0 h 77"/>
                <a:gd name="T68" fmla="*/ 51 w 147"/>
                <a:gd name="T69" fmla="*/ 3 h 77"/>
                <a:gd name="T70" fmla="*/ 61 w 147"/>
                <a:gd name="T71" fmla="*/ 14 h 77"/>
                <a:gd name="T72" fmla="*/ 65 w 147"/>
                <a:gd name="T73" fmla="*/ 26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7" h="77">
                  <a:moveTo>
                    <a:pt x="58" y="23"/>
                  </a:moveTo>
                  <a:lnTo>
                    <a:pt x="59" y="32"/>
                  </a:lnTo>
                  <a:lnTo>
                    <a:pt x="67" y="34"/>
                  </a:lnTo>
                  <a:lnTo>
                    <a:pt x="77" y="30"/>
                  </a:lnTo>
                  <a:lnTo>
                    <a:pt x="88" y="23"/>
                  </a:lnTo>
                  <a:lnTo>
                    <a:pt x="101" y="16"/>
                  </a:lnTo>
                  <a:lnTo>
                    <a:pt x="113" y="7"/>
                  </a:lnTo>
                  <a:lnTo>
                    <a:pt x="124" y="3"/>
                  </a:lnTo>
                  <a:lnTo>
                    <a:pt x="133" y="3"/>
                  </a:lnTo>
                  <a:lnTo>
                    <a:pt x="144" y="16"/>
                  </a:lnTo>
                  <a:lnTo>
                    <a:pt x="147" y="34"/>
                  </a:lnTo>
                  <a:lnTo>
                    <a:pt x="147" y="48"/>
                  </a:lnTo>
                  <a:lnTo>
                    <a:pt x="147" y="56"/>
                  </a:lnTo>
                  <a:lnTo>
                    <a:pt x="144" y="59"/>
                  </a:lnTo>
                  <a:lnTo>
                    <a:pt x="135" y="65"/>
                  </a:lnTo>
                  <a:lnTo>
                    <a:pt x="119" y="72"/>
                  </a:lnTo>
                  <a:lnTo>
                    <a:pt x="101" y="75"/>
                  </a:lnTo>
                  <a:lnTo>
                    <a:pt x="90" y="75"/>
                  </a:lnTo>
                  <a:lnTo>
                    <a:pt x="79" y="75"/>
                  </a:lnTo>
                  <a:lnTo>
                    <a:pt x="68" y="77"/>
                  </a:lnTo>
                  <a:lnTo>
                    <a:pt x="58" y="75"/>
                  </a:lnTo>
                  <a:lnTo>
                    <a:pt x="49" y="75"/>
                  </a:lnTo>
                  <a:lnTo>
                    <a:pt x="41" y="74"/>
                  </a:lnTo>
                  <a:lnTo>
                    <a:pt x="38" y="72"/>
                  </a:lnTo>
                  <a:lnTo>
                    <a:pt x="34" y="66"/>
                  </a:lnTo>
                  <a:lnTo>
                    <a:pt x="27" y="57"/>
                  </a:lnTo>
                  <a:lnTo>
                    <a:pt x="14" y="48"/>
                  </a:lnTo>
                  <a:lnTo>
                    <a:pt x="5" y="45"/>
                  </a:lnTo>
                  <a:lnTo>
                    <a:pt x="0" y="43"/>
                  </a:lnTo>
                  <a:lnTo>
                    <a:pt x="0" y="38"/>
                  </a:lnTo>
                  <a:lnTo>
                    <a:pt x="2" y="23"/>
                  </a:lnTo>
                  <a:lnTo>
                    <a:pt x="9" y="9"/>
                  </a:lnTo>
                  <a:lnTo>
                    <a:pt x="20" y="0"/>
                  </a:lnTo>
                  <a:lnTo>
                    <a:pt x="34" y="0"/>
                  </a:lnTo>
                  <a:lnTo>
                    <a:pt x="45" y="3"/>
                  </a:lnTo>
                  <a:lnTo>
                    <a:pt x="54" y="12"/>
                  </a:lnTo>
                  <a:lnTo>
                    <a:pt x="58" y="23"/>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13" name="Freeform 10"/>
            <p:cNvSpPr>
              <a:spLocks noChangeAspect="1"/>
            </p:cNvSpPr>
            <p:nvPr/>
          </p:nvSpPr>
          <p:spPr bwMode="auto">
            <a:xfrm>
              <a:off x="2812" y="1020"/>
              <a:ext cx="2660" cy="711"/>
            </a:xfrm>
            <a:custGeom>
              <a:avLst/>
              <a:gdLst>
                <a:gd name="T0" fmla="*/ 2011 w 2358"/>
                <a:gd name="T1" fmla="*/ 602 h 630"/>
                <a:gd name="T2" fmla="*/ 1954 w 2358"/>
                <a:gd name="T3" fmla="*/ 526 h 630"/>
                <a:gd name="T4" fmla="*/ 2045 w 2358"/>
                <a:gd name="T5" fmla="*/ 455 h 630"/>
                <a:gd name="T6" fmla="*/ 2100 w 2358"/>
                <a:gd name="T7" fmla="*/ 483 h 630"/>
                <a:gd name="T8" fmla="*/ 2172 w 2358"/>
                <a:gd name="T9" fmla="*/ 482 h 630"/>
                <a:gd name="T10" fmla="*/ 2230 w 2358"/>
                <a:gd name="T11" fmla="*/ 449 h 630"/>
                <a:gd name="T12" fmla="*/ 2291 w 2358"/>
                <a:gd name="T13" fmla="*/ 441 h 630"/>
                <a:gd name="T14" fmla="*/ 2243 w 2358"/>
                <a:gd name="T15" fmla="*/ 495 h 630"/>
                <a:gd name="T16" fmla="*/ 2218 w 2358"/>
                <a:gd name="T17" fmla="*/ 556 h 630"/>
                <a:gd name="T18" fmla="*/ 2266 w 2358"/>
                <a:gd name="T19" fmla="*/ 615 h 630"/>
                <a:gd name="T20" fmla="*/ 2324 w 2358"/>
                <a:gd name="T21" fmla="*/ 554 h 630"/>
                <a:gd name="T22" fmla="*/ 2370 w 2358"/>
                <a:gd name="T23" fmla="*/ 465 h 630"/>
                <a:gd name="T24" fmla="*/ 2487 w 2358"/>
                <a:gd name="T25" fmla="*/ 431 h 630"/>
                <a:gd name="T26" fmla="*/ 2558 w 2358"/>
                <a:gd name="T27" fmla="*/ 361 h 630"/>
                <a:gd name="T28" fmla="*/ 2657 w 2358"/>
                <a:gd name="T29" fmla="*/ 302 h 630"/>
                <a:gd name="T30" fmla="*/ 2599 w 2358"/>
                <a:gd name="T31" fmla="*/ 305 h 630"/>
                <a:gd name="T32" fmla="*/ 2538 w 2358"/>
                <a:gd name="T33" fmla="*/ 281 h 630"/>
                <a:gd name="T34" fmla="*/ 2459 w 2358"/>
                <a:gd name="T35" fmla="*/ 242 h 630"/>
                <a:gd name="T36" fmla="*/ 2388 w 2358"/>
                <a:gd name="T37" fmla="*/ 264 h 630"/>
                <a:gd name="T38" fmla="*/ 2246 w 2358"/>
                <a:gd name="T39" fmla="*/ 226 h 630"/>
                <a:gd name="T40" fmla="*/ 2104 w 2358"/>
                <a:gd name="T41" fmla="*/ 169 h 630"/>
                <a:gd name="T42" fmla="*/ 2062 w 2358"/>
                <a:gd name="T43" fmla="*/ 139 h 630"/>
                <a:gd name="T44" fmla="*/ 1954 w 2358"/>
                <a:gd name="T45" fmla="*/ 179 h 630"/>
                <a:gd name="T46" fmla="*/ 1798 w 2358"/>
                <a:gd name="T47" fmla="*/ 159 h 630"/>
                <a:gd name="T48" fmla="*/ 1650 w 2358"/>
                <a:gd name="T49" fmla="*/ 137 h 630"/>
                <a:gd name="T50" fmla="*/ 1542 w 2358"/>
                <a:gd name="T51" fmla="*/ 157 h 630"/>
                <a:gd name="T52" fmla="*/ 1547 w 2358"/>
                <a:gd name="T53" fmla="*/ 99 h 630"/>
                <a:gd name="T54" fmla="*/ 1504 w 2358"/>
                <a:gd name="T55" fmla="*/ 12 h 630"/>
                <a:gd name="T56" fmla="*/ 1435 w 2358"/>
                <a:gd name="T57" fmla="*/ 25 h 630"/>
                <a:gd name="T58" fmla="*/ 1379 w 2358"/>
                <a:gd name="T59" fmla="*/ 60 h 630"/>
                <a:gd name="T60" fmla="*/ 1291 w 2358"/>
                <a:gd name="T61" fmla="*/ 71 h 630"/>
                <a:gd name="T62" fmla="*/ 1199 w 2358"/>
                <a:gd name="T63" fmla="*/ 108 h 630"/>
                <a:gd name="T64" fmla="*/ 1140 w 2358"/>
                <a:gd name="T65" fmla="*/ 185 h 630"/>
                <a:gd name="T66" fmla="*/ 1080 w 2358"/>
                <a:gd name="T67" fmla="*/ 193 h 630"/>
                <a:gd name="T68" fmla="*/ 995 w 2358"/>
                <a:gd name="T69" fmla="*/ 187 h 630"/>
                <a:gd name="T70" fmla="*/ 927 w 2358"/>
                <a:gd name="T71" fmla="*/ 238 h 630"/>
                <a:gd name="T72" fmla="*/ 843 w 2358"/>
                <a:gd name="T73" fmla="*/ 271 h 630"/>
                <a:gd name="T74" fmla="*/ 739 w 2358"/>
                <a:gd name="T75" fmla="*/ 264 h 630"/>
                <a:gd name="T76" fmla="*/ 660 w 2358"/>
                <a:gd name="T77" fmla="*/ 330 h 630"/>
                <a:gd name="T78" fmla="*/ 561 w 2358"/>
                <a:gd name="T79" fmla="*/ 340 h 630"/>
                <a:gd name="T80" fmla="*/ 554 w 2358"/>
                <a:gd name="T81" fmla="*/ 291 h 630"/>
                <a:gd name="T82" fmla="*/ 469 w 2358"/>
                <a:gd name="T83" fmla="*/ 271 h 630"/>
                <a:gd name="T84" fmla="*/ 414 w 2358"/>
                <a:gd name="T85" fmla="*/ 201 h 630"/>
                <a:gd name="T86" fmla="*/ 319 w 2358"/>
                <a:gd name="T87" fmla="*/ 179 h 630"/>
                <a:gd name="T88" fmla="*/ 210 w 2358"/>
                <a:gd name="T89" fmla="*/ 262 h 630"/>
                <a:gd name="T90" fmla="*/ 102 w 2358"/>
                <a:gd name="T91" fmla="*/ 356 h 630"/>
                <a:gd name="T92" fmla="*/ 106 w 2358"/>
                <a:gd name="T93" fmla="*/ 492 h 630"/>
                <a:gd name="T94" fmla="*/ 182 w 2358"/>
                <a:gd name="T95" fmla="*/ 514 h 630"/>
                <a:gd name="T96" fmla="*/ 244 w 2358"/>
                <a:gd name="T97" fmla="*/ 457 h 630"/>
                <a:gd name="T98" fmla="*/ 252 w 2358"/>
                <a:gd name="T99" fmla="*/ 345 h 630"/>
                <a:gd name="T100" fmla="*/ 312 w 2358"/>
                <a:gd name="T101" fmla="*/ 300 h 630"/>
                <a:gd name="T102" fmla="*/ 337 w 2358"/>
                <a:gd name="T103" fmla="*/ 319 h 630"/>
                <a:gd name="T104" fmla="*/ 289 w 2358"/>
                <a:gd name="T105" fmla="*/ 394 h 630"/>
                <a:gd name="T106" fmla="*/ 386 w 2358"/>
                <a:gd name="T107" fmla="*/ 398 h 630"/>
                <a:gd name="T108" fmla="*/ 459 w 2358"/>
                <a:gd name="T109" fmla="*/ 411 h 630"/>
                <a:gd name="T110" fmla="*/ 433 w 2358"/>
                <a:gd name="T111" fmla="*/ 457 h 630"/>
                <a:gd name="T112" fmla="*/ 398 w 2358"/>
                <a:gd name="T113" fmla="*/ 472 h 630"/>
                <a:gd name="T114" fmla="*/ 317 w 2358"/>
                <a:gd name="T115" fmla="*/ 480 h 630"/>
                <a:gd name="T116" fmla="*/ 223 w 2358"/>
                <a:gd name="T117" fmla="*/ 548 h 630"/>
                <a:gd name="T118" fmla="*/ 91 w 2358"/>
                <a:gd name="T119" fmla="*/ 591 h 630"/>
                <a:gd name="T120" fmla="*/ 37 w 2358"/>
                <a:gd name="T121" fmla="*/ 653 h 630"/>
                <a:gd name="T122" fmla="*/ 0 w 2358"/>
                <a:gd name="T123" fmla="*/ 711 h 6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58" h="630">
                  <a:moveTo>
                    <a:pt x="1743" y="630"/>
                  </a:moveTo>
                  <a:lnTo>
                    <a:pt x="1754" y="610"/>
                  </a:lnTo>
                  <a:lnTo>
                    <a:pt x="1765" y="585"/>
                  </a:lnTo>
                  <a:lnTo>
                    <a:pt x="1774" y="561"/>
                  </a:lnTo>
                  <a:lnTo>
                    <a:pt x="1781" y="547"/>
                  </a:lnTo>
                  <a:lnTo>
                    <a:pt x="1783" y="533"/>
                  </a:lnTo>
                  <a:lnTo>
                    <a:pt x="1777" y="515"/>
                  </a:lnTo>
                  <a:lnTo>
                    <a:pt x="1765" y="500"/>
                  </a:lnTo>
                  <a:lnTo>
                    <a:pt x="1743" y="495"/>
                  </a:lnTo>
                  <a:lnTo>
                    <a:pt x="1725" y="491"/>
                  </a:lnTo>
                  <a:lnTo>
                    <a:pt x="1723" y="480"/>
                  </a:lnTo>
                  <a:lnTo>
                    <a:pt x="1732" y="466"/>
                  </a:lnTo>
                  <a:lnTo>
                    <a:pt x="1749" y="448"/>
                  </a:lnTo>
                  <a:lnTo>
                    <a:pt x="1759" y="439"/>
                  </a:lnTo>
                  <a:lnTo>
                    <a:pt x="1772" y="428"/>
                  </a:lnTo>
                  <a:lnTo>
                    <a:pt x="1786" y="419"/>
                  </a:lnTo>
                  <a:lnTo>
                    <a:pt x="1801" y="410"/>
                  </a:lnTo>
                  <a:lnTo>
                    <a:pt x="1813" y="403"/>
                  </a:lnTo>
                  <a:lnTo>
                    <a:pt x="1826" y="398"/>
                  </a:lnTo>
                  <a:lnTo>
                    <a:pt x="1835" y="398"/>
                  </a:lnTo>
                  <a:lnTo>
                    <a:pt x="1838" y="400"/>
                  </a:lnTo>
                  <a:lnTo>
                    <a:pt x="1844" y="412"/>
                  </a:lnTo>
                  <a:lnTo>
                    <a:pt x="1853" y="423"/>
                  </a:lnTo>
                  <a:lnTo>
                    <a:pt x="1862" y="428"/>
                  </a:lnTo>
                  <a:lnTo>
                    <a:pt x="1871" y="425"/>
                  </a:lnTo>
                  <a:lnTo>
                    <a:pt x="1883" y="414"/>
                  </a:lnTo>
                  <a:lnTo>
                    <a:pt x="1900" y="407"/>
                  </a:lnTo>
                  <a:lnTo>
                    <a:pt x="1916" y="407"/>
                  </a:lnTo>
                  <a:lnTo>
                    <a:pt x="1923" y="414"/>
                  </a:lnTo>
                  <a:lnTo>
                    <a:pt x="1925" y="427"/>
                  </a:lnTo>
                  <a:lnTo>
                    <a:pt x="1930" y="436"/>
                  </a:lnTo>
                  <a:lnTo>
                    <a:pt x="1939" y="437"/>
                  </a:lnTo>
                  <a:lnTo>
                    <a:pt x="1952" y="428"/>
                  </a:lnTo>
                  <a:lnTo>
                    <a:pt x="1959" y="419"/>
                  </a:lnTo>
                  <a:lnTo>
                    <a:pt x="1968" y="409"/>
                  </a:lnTo>
                  <a:lnTo>
                    <a:pt x="1977" y="398"/>
                  </a:lnTo>
                  <a:lnTo>
                    <a:pt x="1988" y="387"/>
                  </a:lnTo>
                  <a:lnTo>
                    <a:pt x="1997" y="378"/>
                  </a:lnTo>
                  <a:lnTo>
                    <a:pt x="2006" y="373"/>
                  </a:lnTo>
                  <a:lnTo>
                    <a:pt x="2015" y="371"/>
                  </a:lnTo>
                  <a:lnTo>
                    <a:pt x="2022" y="376"/>
                  </a:lnTo>
                  <a:lnTo>
                    <a:pt x="2031" y="391"/>
                  </a:lnTo>
                  <a:lnTo>
                    <a:pt x="2031" y="400"/>
                  </a:lnTo>
                  <a:lnTo>
                    <a:pt x="2024" y="407"/>
                  </a:lnTo>
                  <a:lnTo>
                    <a:pt x="2013" y="419"/>
                  </a:lnTo>
                  <a:lnTo>
                    <a:pt x="2006" y="427"/>
                  </a:lnTo>
                  <a:lnTo>
                    <a:pt x="1997" y="434"/>
                  </a:lnTo>
                  <a:lnTo>
                    <a:pt x="1988" y="439"/>
                  </a:lnTo>
                  <a:lnTo>
                    <a:pt x="1979" y="444"/>
                  </a:lnTo>
                  <a:lnTo>
                    <a:pt x="1970" y="452"/>
                  </a:lnTo>
                  <a:lnTo>
                    <a:pt x="1963" y="457"/>
                  </a:lnTo>
                  <a:lnTo>
                    <a:pt x="1959" y="464"/>
                  </a:lnTo>
                  <a:lnTo>
                    <a:pt x="1961" y="471"/>
                  </a:lnTo>
                  <a:lnTo>
                    <a:pt x="1966" y="493"/>
                  </a:lnTo>
                  <a:lnTo>
                    <a:pt x="1970" y="520"/>
                  </a:lnTo>
                  <a:lnTo>
                    <a:pt x="1973" y="543"/>
                  </a:lnTo>
                  <a:lnTo>
                    <a:pt x="1984" y="556"/>
                  </a:lnTo>
                  <a:lnTo>
                    <a:pt x="1991" y="556"/>
                  </a:lnTo>
                  <a:lnTo>
                    <a:pt x="2000" y="552"/>
                  </a:lnTo>
                  <a:lnTo>
                    <a:pt x="2009" y="545"/>
                  </a:lnTo>
                  <a:lnTo>
                    <a:pt x="2020" y="538"/>
                  </a:lnTo>
                  <a:lnTo>
                    <a:pt x="2029" y="527"/>
                  </a:lnTo>
                  <a:lnTo>
                    <a:pt x="2036" y="518"/>
                  </a:lnTo>
                  <a:lnTo>
                    <a:pt x="2045" y="511"/>
                  </a:lnTo>
                  <a:lnTo>
                    <a:pt x="2051" y="504"/>
                  </a:lnTo>
                  <a:lnTo>
                    <a:pt x="2060" y="491"/>
                  </a:lnTo>
                  <a:lnTo>
                    <a:pt x="2069" y="473"/>
                  </a:lnTo>
                  <a:lnTo>
                    <a:pt x="2072" y="457"/>
                  </a:lnTo>
                  <a:lnTo>
                    <a:pt x="2074" y="443"/>
                  </a:lnTo>
                  <a:lnTo>
                    <a:pt x="2078" y="432"/>
                  </a:lnTo>
                  <a:lnTo>
                    <a:pt x="2085" y="421"/>
                  </a:lnTo>
                  <a:lnTo>
                    <a:pt x="2101" y="412"/>
                  </a:lnTo>
                  <a:lnTo>
                    <a:pt x="2123" y="405"/>
                  </a:lnTo>
                  <a:lnTo>
                    <a:pt x="2137" y="401"/>
                  </a:lnTo>
                  <a:lnTo>
                    <a:pt x="2153" y="398"/>
                  </a:lnTo>
                  <a:lnTo>
                    <a:pt x="2171" y="392"/>
                  </a:lnTo>
                  <a:lnTo>
                    <a:pt x="2187" y="387"/>
                  </a:lnTo>
                  <a:lnTo>
                    <a:pt x="2205" y="382"/>
                  </a:lnTo>
                  <a:lnTo>
                    <a:pt x="2220" y="376"/>
                  </a:lnTo>
                  <a:lnTo>
                    <a:pt x="2231" y="369"/>
                  </a:lnTo>
                  <a:lnTo>
                    <a:pt x="2236" y="362"/>
                  </a:lnTo>
                  <a:lnTo>
                    <a:pt x="2245" y="347"/>
                  </a:lnTo>
                  <a:lnTo>
                    <a:pt x="2257" y="331"/>
                  </a:lnTo>
                  <a:lnTo>
                    <a:pt x="2268" y="320"/>
                  </a:lnTo>
                  <a:lnTo>
                    <a:pt x="2274" y="315"/>
                  </a:lnTo>
                  <a:lnTo>
                    <a:pt x="2331" y="358"/>
                  </a:lnTo>
                  <a:lnTo>
                    <a:pt x="2338" y="337"/>
                  </a:lnTo>
                  <a:lnTo>
                    <a:pt x="2349" y="310"/>
                  </a:lnTo>
                  <a:lnTo>
                    <a:pt x="2358" y="283"/>
                  </a:lnTo>
                  <a:lnTo>
                    <a:pt x="2355" y="268"/>
                  </a:lnTo>
                  <a:lnTo>
                    <a:pt x="2347" y="265"/>
                  </a:lnTo>
                  <a:lnTo>
                    <a:pt x="2340" y="265"/>
                  </a:lnTo>
                  <a:lnTo>
                    <a:pt x="2329" y="265"/>
                  </a:lnTo>
                  <a:lnTo>
                    <a:pt x="2320" y="266"/>
                  </a:lnTo>
                  <a:lnTo>
                    <a:pt x="2311" y="268"/>
                  </a:lnTo>
                  <a:lnTo>
                    <a:pt x="2304" y="270"/>
                  </a:lnTo>
                  <a:lnTo>
                    <a:pt x="2299" y="272"/>
                  </a:lnTo>
                  <a:lnTo>
                    <a:pt x="2297" y="272"/>
                  </a:lnTo>
                  <a:lnTo>
                    <a:pt x="2292" y="272"/>
                  </a:lnTo>
                  <a:lnTo>
                    <a:pt x="2279" y="268"/>
                  </a:lnTo>
                  <a:lnTo>
                    <a:pt x="2263" y="261"/>
                  </a:lnTo>
                  <a:lnTo>
                    <a:pt x="2250" y="249"/>
                  </a:lnTo>
                  <a:lnTo>
                    <a:pt x="2243" y="241"/>
                  </a:lnTo>
                  <a:lnTo>
                    <a:pt x="2232" y="234"/>
                  </a:lnTo>
                  <a:lnTo>
                    <a:pt x="2220" y="227"/>
                  </a:lnTo>
                  <a:lnTo>
                    <a:pt x="2205" y="220"/>
                  </a:lnTo>
                  <a:lnTo>
                    <a:pt x="2193" y="216"/>
                  </a:lnTo>
                  <a:lnTo>
                    <a:pt x="2180" y="214"/>
                  </a:lnTo>
                  <a:lnTo>
                    <a:pt x="2169" y="214"/>
                  </a:lnTo>
                  <a:lnTo>
                    <a:pt x="2164" y="220"/>
                  </a:lnTo>
                  <a:lnTo>
                    <a:pt x="2159" y="227"/>
                  </a:lnTo>
                  <a:lnTo>
                    <a:pt x="2148" y="231"/>
                  </a:lnTo>
                  <a:lnTo>
                    <a:pt x="2133" y="234"/>
                  </a:lnTo>
                  <a:lnTo>
                    <a:pt x="2117" y="234"/>
                  </a:lnTo>
                  <a:lnTo>
                    <a:pt x="2097" y="234"/>
                  </a:lnTo>
                  <a:lnTo>
                    <a:pt x="2078" y="231"/>
                  </a:lnTo>
                  <a:lnTo>
                    <a:pt x="2056" y="227"/>
                  </a:lnTo>
                  <a:lnTo>
                    <a:pt x="2036" y="220"/>
                  </a:lnTo>
                  <a:lnTo>
                    <a:pt x="2015" y="211"/>
                  </a:lnTo>
                  <a:lnTo>
                    <a:pt x="1991" y="200"/>
                  </a:lnTo>
                  <a:lnTo>
                    <a:pt x="1966" y="187"/>
                  </a:lnTo>
                  <a:lnTo>
                    <a:pt x="1943" y="177"/>
                  </a:lnTo>
                  <a:lnTo>
                    <a:pt x="1918" y="164"/>
                  </a:lnTo>
                  <a:lnTo>
                    <a:pt x="1898" y="155"/>
                  </a:lnTo>
                  <a:lnTo>
                    <a:pt x="1878" y="150"/>
                  </a:lnTo>
                  <a:lnTo>
                    <a:pt x="1865" y="150"/>
                  </a:lnTo>
                  <a:lnTo>
                    <a:pt x="1856" y="150"/>
                  </a:lnTo>
                  <a:lnTo>
                    <a:pt x="1851" y="144"/>
                  </a:lnTo>
                  <a:lnTo>
                    <a:pt x="1846" y="139"/>
                  </a:lnTo>
                  <a:lnTo>
                    <a:pt x="1840" y="132"/>
                  </a:lnTo>
                  <a:lnTo>
                    <a:pt x="1835" y="126"/>
                  </a:lnTo>
                  <a:lnTo>
                    <a:pt x="1828" y="123"/>
                  </a:lnTo>
                  <a:lnTo>
                    <a:pt x="1819" y="121"/>
                  </a:lnTo>
                  <a:lnTo>
                    <a:pt x="1804" y="126"/>
                  </a:lnTo>
                  <a:lnTo>
                    <a:pt x="1788" y="133"/>
                  </a:lnTo>
                  <a:lnTo>
                    <a:pt x="1770" y="142"/>
                  </a:lnTo>
                  <a:lnTo>
                    <a:pt x="1752" y="151"/>
                  </a:lnTo>
                  <a:lnTo>
                    <a:pt x="1732" y="159"/>
                  </a:lnTo>
                  <a:lnTo>
                    <a:pt x="1713" y="164"/>
                  </a:lnTo>
                  <a:lnTo>
                    <a:pt x="1691" y="166"/>
                  </a:lnTo>
                  <a:lnTo>
                    <a:pt x="1668" y="164"/>
                  </a:lnTo>
                  <a:lnTo>
                    <a:pt x="1644" y="159"/>
                  </a:lnTo>
                  <a:lnTo>
                    <a:pt x="1619" y="150"/>
                  </a:lnTo>
                  <a:lnTo>
                    <a:pt x="1594" y="141"/>
                  </a:lnTo>
                  <a:lnTo>
                    <a:pt x="1567" y="133"/>
                  </a:lnTo>
                  <a:lnTo>
                    <a:pt x="1544" y="126"/>
                  </a:lnTo>
                  <a:lnTo>
                    <a:pt x="1518" y="121"/>
                  </a:lnTo>
                  <a:lnTo>
                    <a:pt x="1497" y="117"/>
                  </a:lnTo>
                  <a:lnTo>
                    <a:pt x="1479" y="117"/>
                  </a:lnTo>
                  <a:lnTo>
                    <a:pt x="1463" y="121"/>
                  </a:lnTo>
                  <a:lnTo>
                    <a:pt x="1448" y="126"/>
                  </a:lnTo>
                  <a:lnTo>
                    <a:pt x="1430" y="130"/>
                  </a:lnTo>
                  <a:lnTo>
                    <a:pt x="1414" y="133"/>
                  </a:lnTo>
                  <a:lnTo>
                    <a:pt x="1396" y="135"/>
                  </a:lnTo>
                  <a:lnTo>
                    <a:pt x="1380" y="139"/>
                  </a:lnTo>
                  <a:lnTo>
                    <a:pt x="1367" y="139"/>
                  </a:lnTo>
                  <a:lnTo>
                    <a:pt x="1360" y="141"/>
                  </a:lnTo>
                  <a:lnTo>
                    <a:pt x="1356" y="141"/>
                  </a:lnTo>
                  <a:lnTo>
                    <a:pt x="1371" y="124"/>
                  </a:lnTo>
                  <a:lnTo>
                    <a:pt x="1374" y="106"/>
                  </a:lnTo>
                  <a:lnTo>
                    <a:pt x="1373" y="94"/>
                  </a:lnTo>
                  <a:lnTo>
                    <a:pt x="1371" y="88"/>
                  </a:lnTo>
                  <a:lnTo>
                    <a:pt x="1412" y="74"/>
                  </a:lnTo>
                  <a:lnTo>
                    <a:pt x="1394" y="62"/>
                  </a:lnTo>
                  <a:lnTo>
                    <a:pt x="1378" y="49"/>
                  </a:lnTo>
                  <a:lnTo>
                    <a:pt x="1362" y="35"/>
                  </a:lnTo>
                  <a:lnTo>
                    <a:pt x="1347" y="22"/>
                  </a:lnTo>
                  <a:lnTo>
                    <a:pt x="1333" y="11"/>
                  </a:lnTo>
                  <a:lnTo>
                    <a:pt x="1321" y="4"/>
                  </a:lnTo>
                  <a:lnTo>
                    <a:pt x="1308" y="0"/>
                  </a:lnTo>
                  <a:lnTo>
                    <a:pt x="1299" y="2"/>
                  </a:lnTo>
                  <a:lnTo>
                    <a:pt x="1290" y="8"/>
                  </a:lnTo>
                  <a:lnTo>
                    <a:pt x="1281" y="15"/>
                  </a:lnTo>
                  <a:lnTo>
                    <a:pt x="1272" y="22"/>
                  </a:lnTo>
                  <a:lnTo>
                    <a:pt x="1265" y="31"/>
                  </a:lnTo>
                  <a:lnTo>
                    <a:pt x="1256" y="38"/>
                  </a:lnTo>
                  <a:lnTo>
                    <a:pt x="1249" y="44"/>
                  </a:lnTo>
                  <a:lnTo>
                    <a:pt x="1240" y="51"/>
                  </a:lnTo>
                  <a:lnTo>
                    <a:pt x="1232" y="54"/>
                  </a:lnTo>
                  <a:lnTo>
                    <a:pt x="1222" y="53"/>
                  </a:lnTo>
                  <a:lnTo>
                    <a:pt x="1211" y="44"/>
                  </a:lnTo>
                  <a:lnTo>
                    <a:pt x="1198" y="36"/>
                  </a:lnTo>
                  <a:lnTo>
                    <a:pt x="1180" y="40"/>
                  </a:lnTo>
                  <a:lnTo>
                    <a:pt x="1169" y="47"/>
                  </a:lnTo>
                  <a:lnTo>
                    <a:pt x="1157" y="56"/>
                  </a:lnTo>
                  <a:lnTo>
                    <a:pt x="1144" y="63"/>
                  </a:lnTo>
                  <a:lnTo>
                    <a:pt x="1132" y="72"/>
                  </a:lnTo>
                  <a:lnTo>
                    <a:pt x="1117" y="80"/>
                  </a:lnTo>
                  <a:lnTo>
                    <a:pt x="1105" y="85"/>
                  </a:lnTo>
                  <a:lnTo>
                    <a:pt x="1090" y="90"/>
                  </a:lnTo>
                  <a:lnTo>
                    <a:pt x="1076" y="92"/>
                  </a:lnTo>
                  <a:lnTo>
                    <a:pt x="1063" y="96"/>
                  </a:lnTo>
                  <a:lnTo>
                    <a:pt x="1053" y="105"/>
                  </a:lnTo>
                  <a:lnTo>
                    <a:pt x="1044" y="115"/>
                  </a:lnTo>
                  <a:lnTo>
                    <a:pt x="1035" y="126"/>
                  </a:lnTo>
                  <a:lnTo>
                    <a:pt x="1027" y="141"/>
                  </a:lnTo>
                  <a:lnTo>
                    <a:pt x="1018" y="153"/>
                  </a:lnTo>
                  <a:lnTo>
                    <a:pt x="1011" y="164"/>
                  </a:lnTo>
                  <a:lnTo>
                    <a:pt x="1000" y="173"/>
                  </a:lnTo>
                  <a:lnTo>
                    <a:pt x="995" y="175"/>
                  </a:lnTo>
                  <a:lnTo>
                    <a:pt x="986" y="177"/>
                  </a:lnTo>
                  <a:lnTo>
                    <a:pt x="977" y="175"/>
                  </a:lnTo>
                  <a:lnTo>
                    <a:pt x="968" y="173"/>
                  </a:lnTo>
                  <a:lnTo>
                    <a:pt x="957" y="171"/>
                  </a:lnTo>
                  <a:lnTo>
                    <a:pt x="946" y="168"/>
                  </a:lnTo>
                  <a:lnTo>
                    <a:pt x="936" y="166"/>
                  </a:lnTo>
                  <a:lnTo>
                    <a:pt x="925" y="164"/>
                  </a:lnTo>
                  <a:lnTo>
                    <a:pt x="912" y="162"/>
                  </a:lnTo>
                  <a:lnTo>
                    <a:pt x="898" y="164"/>
                  </a:lnTo>
                  <a:lnTo>
                    <a:pt x="882" y="166"/>
                  </a:lnTo>
                  <a:lnTo>
                    <a:pt x="866" y="169"/>
                  </a:lnTo>
                  <a:lnTo>
                    <a:pt x="851" y="177"/>
                  </a:lnTo>
                  <a:lnTo>
                    <a:pt x="839" y="184"/>
                  </a:lnTo>
                  <a:lnTo>
                    <a:pt x="830" y="191"/>
                  </a:lnTo>
                  <a:lnTo>
                    <a:pt x="826" y="202"/>
                  </a:lnTo>
                  <a:lnTo>
                    <a:pt x="822" y="211"/>
                  </a:lnTo>
                  <a:lnTo>
                    <a:pt x="813" y="220"/>
                  </a:lnTo>
                  <a:lnTo>
                    <a:pt x="801" y="227"/>
                  </a:lnTo>
                  <a:lnTo>
                    <a:pt x="788" y="231"/>
                  </a:lnTo>
                  <a:lnTo>
                    <a:pt x="774" y="236"/>
                  </a:lnTo>
                  <a:lnTo>
                    <a:pt x="759" y="238"/>
                  </a:lnTo>
                  <a:lnTo>
                    <a:pt x="747" y="240"/>
                  </a:lnTo>
                  <a:lnTo>
                    <a:pt x="736" y="240"/>
                  </a:lnTo>
                  <a:lnTo>
                    <a:pt x="723" y="240"/>
                  </a:lnTo>
                  <a:lnTo>
                    <a:pt x="709" y="238"/>
                  </a:lnTo>
                  <a:lnTo>
                    <a:pt x="691" y="236"/>
                  </a:lnTo>
                  <a:lnTo>
                    <a:pt x="673" y="234"/>
                  </a:lnTo>
                  <a:lnTo>
                    <a:pt x="655" y="234"/>
                  </a:lnTo>
                  <a:lnTo>
                    <a:pt x="641" y="236"/>
                  </a:lnTo>
                  <a:lnTo>
                    <a:pt x="628" y="240"/>
                  </a:lnTo>
                  <a:lnTo>
                    <a:pt x="621" y="245"/>
                  </a:lnTo>
                  <a:lnTo>
                    <a:pt x="610" y="261"/>
                  </a:lnTo>
                  <a:lnTo>
                    <a:pt x="598" y="277"/>
                  </a:lnTo>
                  <a:lnTo>
                    <a:pt x="585" y="292"/>
                  </a:lnTo>
                  <a:lnTo>
                    <a:pt x="580" y="297"/>
                  </a:lnTo>
                  <a:lnTo>
                    <a:pt x="527" y="292"/>
                  </a:lnTo>
                  <a:lnTo>
                    <a:pt x="524" y="293"/>
                  </a:lnTo>
                  <a:lnTo>
                    <a:pt x="517" y="295"/>
                  </a:lnTo>
                  <a:lnTo>
                    <a:pt x="508" y="299"/>
                  </a:lnTo>
                  <a:lnTo>
                    <a:pt x="497" y="301"/>
                  </a:lnTo>
                  <a:lnTo>
                    <a:pt x="488" y="302"/>
                  </a:lnTo>
                  <a:lnTo>
                    <a:pt x="481" y="304"/>
                  </a:lnTo>
                  <a:lnTo>
                    <a:pt x="479" y="302"/>
                  </a:lnTo>
                  <a:lnTo>
                    <a:pt x="484" y="297"/>
                  </a:lnTo>
                  <a:lnTo>
                    <a:pt x="493" y="279"/>
                  </a:lnTo>
                  <a:lnTo>
                    <a:pt x="491" y="258"/>
                  </a:lnTo>
                  <a:lnTo>
                    <a:pt x="479" y="240"/>
                  </a:lnTo>
                  <a:lnTo>
                    <a:pt x="464" y="234"/>
                  </a:lnTo>
                  <a:lnTo>
                    <a:pt x="455" y="236"/>
                  </a:lnTo>
                  <a:lnTo>
                    <a:pt x="443" y="238"/>
                  </a:lnTo>
                  <a:lnTo>
                    <a:pt x="430" y="240"/>
                  </a:lnTo>
                  <a:lnTo>
                    <a:pt x="416" y="240"/>
                  </a:lnTo>
                  <a:lnTo>
                    <a:pt x="402" y="238"/>
                  </a:lnTo>
                  <a:lnTo>
                    <a:pt x="391" y="236"/>
                  </a:lnTo>
                  <a:lnTo>
                    <a:pt x="384" y="231"/>
                  </a:lnTo>
                  <a:lnTo>
                    <a:pt x="380" y="225"/>
                  </a:lnTo>
                  <a:lnTo>
                    <a:pt x="376" y="205"/>
                  </a:lnTo>
                  <a:lnTo>
                    <a:pt x="367" y="178"/>
                  </a:lnTo>
                  <a:lnTo>
                    <a:pt x="353" y="155"/>
                  </a:lnTo>
                  <a:lnTo>
                    <a:pt x="337" y="141"/>
                  </a:lnTo>
                  <a:lnTo>
                    <a:pt x="326" y="139"/>
                  </a:lnTo>
                  <a:lnTo>
                    <a:pt x="313" y="142"/>
                  </a:lnTo>
                  <a:lnTo>
                    <a:pt x="299" y="150"/>
                  </a:lnTo>
                  <a:lnTo>
                    <a:pt x="283" y="159"/>
                  </a:lnTo>
                  <a:lnTo>
                    <a:pt x="267" y="169"/>
                  </a:lnTo>
                  <a:lnTo>
                    <a:pt x="249" y="182"/>
                  </a:lnTo>
                  <a:lnTo>
                    <a:pt x="232" y="195"/>
                  </a:lnTo>
                  <a:lnTo>
                    <a:pt x="218" y="205"/>
                  </a:lnTo>
                  <a:lnTo>
                    <a:pt x="202" y="218"/>
                  </a:lnTo>
                  <a:lnTo>
                    <a:pt x="186" y="232"/>
                  </a:lnTo>
                  <a:lnTo>
                    <a:pt x="168" y="249"/>
                  </a:lnTo>
                  <a:lnTo>
                    <a:pt x="150" y="265"/>
                  </a:lnTo>
                  <a:lnTo>
                    <a:pt x="132" y="281"/>
                  </a:lnTo>
                  <a:lnTo>
                    <a:pt x="116" y="293"/>
                  </a:lnTo>
                  <a:lnTo>
                    <a:pt x="101" y="306"/>
                  </a:lnTo>
                  <a:lnTo>
                    <a:pt x="90" y="315"/>
                  </a:lnTo>
                  <a:lnTo>
                    <a:pt x="76" y="331"/>
                  </a:lnTo>
                  <a:lnTo>
                    <a:pt x="67" y="347"/>
                  </a:lnTo>
                  <a:lnTo>
                    <a:pt x="65" y="367"/>
                  </a:lnTo>
                  <a:lnTo>
                    <a:pt x="72" y="387"/>
                  </a:lnTo>
                  <a:lnTo>
                    <a:pt x="83" y="410"/>
                  </a:lnTo>
                  <a:lnTo>
                    <a:pt x="94" y="436"/>
                  </a:lnTo>
                  <a:lnTo>
                    <a:pt x="105" y="455"/>
                  </a:lnTo>
                  <a:lnTo>
                    <a:pt x="119" y="462"/>
                  </a:lnTo>
                  <a:lnTo>
                    <a:pt x="128" y="462"/>
                  </a:lnTo>
                  <a:lnTo>
                    <a:pt x="139" y="461"/>
                  </a:lnTo>
                  <a:lnTo>
                    <a:pt x="150" y="459"/>
                  </a:lnTo>
                  <a:lnTo>
                    <a:pt x="161" y="455"/>
                  </a:lnTo>
                  <a:lnTo>
                    <a:pt x="171" y="450"/>
                  </a:lnTo>
                  <a:lnTo>
                    <a:pt x="182" y="446"/>
                  </a:lnTo>
                  <a:lnTo>
                    <a:pt x="189" y="441"/>
                  </a:lnTo>
                  <a:lnTo>
                    <a:pt x="195" y="434"/>
                  </a:lnTo>
                  <a:lnTo>
                    <a:pt x="204" y="419"/>
                  </a:lnTo>
                  <a:lnTo>
                    <a:pt x="216" y="405"/>
                  </a:lnTo>
                  <a:lnTo>
                    <a:pt x="223" y="391"/>
                  </a:lnTo>
                  <a:lnTo>
                    <a:pt x="223" y="373"/>
                  </a:lnTo>
                  <a:lnTo>
                    <a:pt x="216" y="353"/>
                  </a:lnTo>
                  <a:lnTo>
                    <a:pt x="213" y="335"/>
                  </a:lnTo>
                  <a:lnTo>
                    <a:pt x="214" y="320"/>
                  </a:lnTo>
                  <a:lnTo>
                    <a:pt x="223" y="306"/>
                  </a:lnTo>
                  <a:lnTo>
                    <a:pt x="232" y="299"/>
                  </a:lnTo>
                  <a:lnTo>
                    <a:pt x="241" y="292"/>
                  </a:lnTo>
                  <a:lnTo>
                    <a:pt x="252" y="284"/>
                  </a:lnTo>
                  <a:lnTo>
                    <a:pt x="261" y="277"/>
                  </a:lnTo>
                  <a:lnTo>
                    <a:pt x="270" y="272"/>
                  </a:lnTo>
                  <a:lnTo>
                    <a:pt x="277" y="266"/>
                  </a:lnTo>
                  <a:lnTo>
                    <a:pt x="283" y="265"/>
                  </a:lnTo>
                  <a:lnTo>
                    <a:pt x="285" y="263"/>
                  </a:lnTo>
                  <a:lnTo>
                    <a:pt x="286" y="263"/>
                  </a:lnTo>
                  <a:lnTo>
                    <a:pt x="292" y="265"/>
                  </a:lnTo>
                  <a:lnTo>
                    <a:pt x="297" y="272"/>
                  </a:lnTo>
                  <a:lnTo>
                    <a:pt x="299" y="283"/>
                  </a:lnTo>
                  <a:lnTo>
                    <a:pt x="297" y="292"/>
                  </a:lnTo>
                  <a:lnTo>
                    <a:pt x="290" y="295"/>
                  </a:lnTo>
                  <a:lnTo>
                    <a:pt x="279" y="301"/>
                  </a:lnTo>
                  <a:lnTo>
                    <a:pt x="267" y="310"/>
                  </a:lnTo>
                  <a:lnTo>
                    <a:pt x="256" y="328"/>
                  </a:lnTo>
                  <a:lnTo>
                    <a:pt x="256" y="349"/>
                  </a:lnTo>
                  <a:lnTo>
                    <a:pt x="265" y="367"/>
                  </a:lnTo>
                  <a:lnTo>
                    <a:pt x="285" y="373"/>
                  </a:lnTo>
                  <a:lnTo>
                    <a:pt x="299" y="369"/>
                  </a:lnTo>
                  <a:lnTo>
                    <a:pt x="313" y="364"/>
                  </a:lnTo>
                  <a:lnTo>
                    <a:pt x="328" y="358"/>
                  </a:lnTo>
                  <a:lnTo>
                    <a:pt x="342" y="353"/>
                  </a:lnTo>
                  <a:lnTo>
                    <a:pt x="357" y="346"/>
                  </a:lnTo>
                  <a:lnTo>
                    <a:pt x="369" y="342"/>
                  </a:lnTo>
                  <a:lnTo>
                    <a:pt x="378" y="338"/>
                  </a:lnTo>
                  <a:lnTo>
                    <a:pt x="385" y="338"/>
                  </a:lnTo>
                  <a:lnTo>
                    <a:pt x="396" y="347"/>
                  </a:lnTo>
                  <a:lnTo>
                    <a:pt x="407" y="364"/>
                  </a:lnTo>
                  <a:lnTo>
                    <a:pt x="416" y="380"/>
                  </a:lnTo>
                  <a:lnTo>
                    <a:pt x="423" y="391"/>
                  </a:lnTo>
                  <a:lnTo>
                    <a:pt x="412" y="392"/>
                  </a:lnTo>
                  <a:lnTo>
                    <a:pt x="402" y="394"/>
                  </a:lnTo>
                  <a:lnTo>
                    <a:pt x="393" y="400"/>
                  </a:lnTo>
                  <a:lnTo>
                    <a:pt x="384" y="405"/>
                  </a:lnTo>
                  <a:lnTo>
                    <a:pt x="376" y="410"/>
                  </a:lnTo>
                  <a:lnTo>
                    <a:pt x="371" y="414"/>
                  </a:lnTo>
                  <a:lnTo>
                    <a:pt x="367" y="418"/>
                  </a:lnTo>
                  <a:lnTo>
                    <a:pt x="366" y="419"/>
                  </a:lnTo>
                  <a:lnTo>
                    <a:pt x="362" y="419"/>
                  </a:lnTo>
                  <a:lnTo>
                    <a:pt x="353" y="418"/>
                  </a:lnTo>
                  <a:lnTo>
                    <a:pt x="339" y="416"/>
                  </a:lnTo>
                  <a:lnTo>
                    <a:pt x="324" y="414"/>
                  </a:lnTo>
                  <a:lnTo>
                    <a:pt x="308" y="414"/>
                  </a:lnTo>
                  <a:lnTo>
                    <a:pt x="294" y="416"/>
                  </a:lnTo>
                  <a:lnTo>
                    <a:pt x="285" y="419"/>
                  </a:lnTo>
                  <a:lnTo>
                    <a:pt x="281" y="425"/>
                  </a:lnTo>
                  <a:lnTo>
                    <a:pt x="277" y="444"/>
                  </a:lnTo>
                  <a:lnTo>
                    <a:pt x="270" y="468"/>
                  </a:lnTo>
                  <a:lnTo>
                    <a:pt x="254" y="488"/>
                  </a:lnTo>
                  <a:lnTo>
                    <a:pt x="232" y="491"/>
                  </a:lnTo>
                  <a:lnTo>
                    <a:pt x="218" y="488"/>
                  </a:lnTo>
                  <a:lnTo>
                    <a:pt x="198" y="486"/>
                  </a:lnTo>
                  <a:lnTo>
                    <a:pt x="177" y="488"/>
                  </a:lnTo>
                  <a:lnTo>
                    <a:pt x="153" y="489"/>
                  </a:lnTo>
                  <a:lnTo>
                    <a:pt x="132" y="493"/>
                  </a:lnTo>
                  <a:lnTo>
                    <a:pt x="110" y="500"/>
                  </a:lnTo>
                  <a:lnTo>
                    <a:pt x="94" y="511"/>
                  </a:lnTo>
                  <a:lnTo>
                    <a:pt x="81" y="524"/>
                  </a:lnTo>
                  <a:lnTo>
                    <a:pt x="72" y="536"/>
                  </a:lnTo>
                  <a:lnTo>
                    <a:pt x="63" y="547"/>
                  </a:lnTo>
                  <a:lnTo>
                    <a:pt x="56" y="556"/>
                  </a:lnTo>
                  <a:lnTo>
                    <a:pt x="47" y="565"/>
                  </a:lnTo>
                  <a:lnTo>
                    <a:pt x="40" y="572"/>
                  </a:lnTo>
                  <a:lnTo>
                    <a:pt x="33" y="579"/>
                  </a:lnTo>
                  <a:lnTo>
                    <a:pt x="26" y="587"/>
                  </a:lnTo>
                  <a:lnTo>
                    <a:pt x="20" y="596"/>
                  </a:lnTo>
                  <a:lnTo>
                    <a:pt x="15" y="605"/>
                  </a:lnTo>
                  <a:lnTo>
                    <a:pt x="9" y="612"/>
                  </a:lnTo>
                  <a:lnTo>
                    <a:pt x="4" y="621"/>
                  </a:lnTo>
                  <a:lnTo>
                    <a:pt x="0" y="630"/>
                  </a:lnTo>
                  <a:lnTo>
                    <a:pt x="1743" y="630"/>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14" name="Freeform 11"/>
            <p:cNvSpPr>
              <a:spLocks noChangeAspect="1"/>
            </p:cNvSpPr>
            <p:nvPr/>
          </p:nvSpPr>
          <p:spPr bwMode="auto">
            <a:xfrm>
              <a:off x="2679" y="1731"/>
              <a:ext cx="2099" cy="707"/>
            </a:xfrm>
            <a:custGeom>
              <a:avLst/>
              <a:gdLst>
                <a:gd name="T0" fmla="*/ 113 w 1861"/>
                <a:gd name="T1" fmla="*/ 34 h 627"/>
                <a:gd name="T2" fmla="*/ 48 w 1861"/>
                <a:gd name="T3" fmla="*/ 32 h 627"/>
                <a:gd name="T4" fmla="*/ 14 w 1861"/>
                <a:gd name="T5" fmla="*/ 41 h 627"/>
                <a:gd name="T6" fmla="*/ 23 w 1861"/>
                <a:gd name="T7" fmla="*/ 143 h 627"/>
                <a:gd name="T8" fmla="*/ 64 w 1861"/>
                <a:gd name="T9" fmla="*/ 170 h 627"/>
                <a:gd name="T10" fmla="*/ 115 w 1861"/>
                <a:gd name="T11" fmla="*/ 140 h 627"/>
                <a:gd name="T12" fmla="*/ 183 w 1861"/>
                <a:gd name="T13" fmla="*/ 59 h 627"/>
                <a:gd name="T14" fmla="*/ 245 w 1861"/>
                <a:gd name="T15" fmla="*/ 34 h 627"/>
                <a:gd name="T16" fmla="*/ 300 w 1861"/>
                <a:gd name="T17" fmla="*/ 56 h 627"/>
                <a:gd name="T18" fmla="*/ 349 w 1861"/>
                <a:gd name="T19" fmla="*/ 120 h 627"/>
                <a:gd name="T20" fmla="*/ 417 w 1861"/>
                <a:gd name="T21" fmla="*/ 92 h 627"/>
                <a:gd name="T22" fmla="*/ 470 w 1861"/>
                <a:gd name="T23" fmla="*/ 109 h 627"/>
                <a:gd name="T24" fmla="*/ 527 w 1861"/>
                <a:gd name="T25" fmla="*/ 26 h 627"/>
                <a:gd name="T26" fmla="*/ 577 w 1861"/>
                <a:gd name="T27" fmla="*/ 46 h 627"/>
                <a:gd name="T28" fmla="*/ 625 w 1861"/>
                <a:gd name="T29" fmla="*/ 56 h 627"/>
                <a:gd name="T30" fmla="*/ 686 w 1861"/>
                <a:gd name="T31" fmla="*/ 77 h 627"/>
                <a:gd name="T32" fmla="*/ 712 w 1861"/>
                <a:gd name="T33" fmla="*/ 127 h 627"/>
                <a:gd name="T34" fmla="*/ 646 w 1861"/>
                <a:gd name="T35" fmla="*/ 132 h 627"/>
                <a:gd name="T36" fmla="*/ 590 w 1861"/>
                <a:gd name="T37" fmla="*/ 122 h 627"/>
                <a:gd name="T38" fmla="*/ 529 w 1861"/>
                <a:gd name="T39" fmla="*/ 135 h 627"/>
                <a:gd name="T40" fmla="*/ 499 w 1861"/>
                <a:gd name="T41" fmla="*/ 196 h 627"/>
                <a:gd name="T42" fmla="*/ 572 w 1861"/>
                <a:gd name="T43" fmla="*/ 222 h 627"/>
                <a:gd name="T44" fmla="*/ 559 w 1861"/>
                <a:gd name="T45" fmla="*/ 295 h 627"/>
                <a:gd name="T46" fmla="*/ 605 w 1861"/>
                <a:gd name="T47" fmla="*/ 356 h 627"/>
                <a:gd name="T48" fmla="*/ 651 w 1861"/>
                <a:gd name="T49" fmla="*/ 425 h 627"/>
                <a:gd name="T50" fmla="*/ 699 w 1861"/>
                <a:gd name="T51" fmla="*/ 523 h 627"/>
                <a:gd name="T52" fmla="*/ 762 w 1861"/>
                <a:gd name="T53" fmla="*/ 574 h 627"/>
                <a:gd name="T54" fmla="*/ 803 w 1861"/>
                <a:gd name="T55" fmla="*/ 572 h 627"/>
                <a:gd name="T56" fmla="*/ 838 w 1861"/>
                <a:gd name="T57" fmla="*/ 537 h 627"/>
                <a:gd name="T58" fmla="*/ 882 w 1861"/>
                <a:gd name="T59" fmla="*/ 474 h 627"/>
                <a:gd name="T60" fmla="*/ 943 w 1861"/>
                <a:gd name="T61" fmla="*/ 433 h 627"/>
                <a:gd name="T62" fmla="*/ 858 w 1861"/>
                <a:gd name="T63" fmla="*/ 405 h 627"/>
                <a:gd name="T64" fmla="*/ 785 w 1861"/>
                <a:gd name="T65" fmla="*/ 351 h 627"/>
                <a:gd name="T66" fmla="*/ 836 w 1861"/>
                <a:gd name="T67" fmla="*/ 308 h 627"/>
                <a:gd name="T68" fmla="*/ 872 w 1861"/>
                <a:gd name="T69" fmla="*/ 353 h 627"/>
                <a:gd name="T70" fmla="*/ 920 w 1861"/>
                <a:gd name="T71" fmla="*/ 377 h 627"/>
                <a:gd name="T72" fmla="*/ 1016 w 1861"/>
                <a:gd name="T73" fmla="*/ 395 h 627"/>
                <a:gd name="T74" fmla="*/ 1090 w 1861"/>
                <a:gd name="T75" fmla="*/ 440 h 627"/>
                <a:gd name="T76" fmla="*/ 1139 w 1861"/>
                <a:gd name="T77" fmla="*/ 476 h 627"/>
                <a:gd name="T78" fmla="*/ 1168 w 1861"/>
                <a:gd name="T79" fmla="*/ 575 h 627"/>
                <a:gd name="T80" fmla="*/ 1235 w 1861"/>
                <a:gd name="T81" fmla="*/ 663 h 627"/>
                <a:gd name="T82" fmla="*/ 1263 w 1861"/>
                <a:gd name="T83" fmla="*/ 554 h 627"/>
                <a:gd name="T84" fmla="*/ 1341 w 1861"/>
                <a:gd name="T85" fmla="*/ 474 h 627"/>
                <a:gd name="T86" fmla="*/ 1387 w 1861"/>
                <a:gd name="T87" fmla="*/ 450 h 627"/>
                <a:gd name="T88" fmla="*/ 1438 w 1861"/>
                <a:gd name="T89" fmla="*/ 468 h 627"/>
                <a:gd name="T90" fmla="*/ 1489 w 1861"/>
                <a:gd name="T91" fmla="*/ 585 h 627"/>
                <a:gd name="T92" fmla="*/ 1512 w 1861"/>
                <a:gd name="T93" fmla="*/ 689 h 627"/>
                <a:gd name="T94" fmla="*/ 1576 w 1861"/>
                <a:gd name="T95" fmla="*/ 707 h 627"/>
                <a:gd name="T96" fmla="*/ 1572 w 1861"/>
                <a:gd name="T97" fmla="*/ 628 h 627"/>
                <a:gd name="T98" fmla="*/ 1629 w 1861"/>
                <a:gd name="T99" fmla="*/ 608 h 627"/>
                <a:gd name="T100" fmla="*/ 1672 w 1861"/>
                <a:gd name="T101" fmla="*/ 551 h 627"/>
                <a:gd name="T102" fmla="*/ 1631 w 1861"/>
                <a:gd name="T103" fmla="*/ 496 h 627"/>
                <a:gd name="T104" fmla="*/ 1675 w 1861"/>
                <a:gd name="T105" fmla="*/ 456 h 627"/>
                <a:gd name="T106" fmla="*/ 1748 w 1861"/>
                <a:gd name="T107" fmla="*/ 425 h 627"/>
                <a:gd name="T108" fmla="*/ 1805 w 1861"/>
                <a:gd name="T109" fmla="*/ 383 h 627"/>
                <a:gd name="T110" fmla="*/ 1847 w 1861"/>
                <a:gd name="T111" fmla="*/ 298 h 627"/>
                <a:gd name="T112" fmla="*/ 1854 w 1861"/>
                <a:gd name="T113" fmla="*/ 201 h 627"/>
                <a:gd name="T114" fmla="*/ 1898 w 1861"/>
                <a:gd name="T115" fmla="*/ 152 h 627"/>
                <a:gd name="T116" fmla="*/ 1926 w 1861"/>
                <a:gd name="T117" fmla="*/ 224 h 627"/>
                <a:gd name="T118" fmla="*/ 1974 w 1861"/>
                <a:gd name="T119" fmla="*/ 183 h 627"/>
                <a:gd name="T120" fmla="*/ 2040 w 1861"/>
                <a:gd name="T121" fmla="*/ 77 h 627"/>
                <a:gd name="T122" fmla="*/ 2096 w 1861"/>
                <a:gd name="T123" fmla="*/ 6 h 6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61" h="627">
                  <a:moveTo>
                    <a:pt x="118" y="0"/>
                  </a:moveTo>
                  <a:lnTo>
                    <a:pt x="113" y="10"/>
                  </a:lnTo>
                  <a:lnTo>
                    <a:pt x="108" y="19"/>
                  </a:lnTo>
                  <a:lnTo>
                    <a:pt x="104" y="27"/>
                  </a:lnTo>
                  <a:lnTo>
                    <a:pt x="100" y="30"/>
                  </a:lnTo>
                  <a:lnTo>
                    <a:pt x="91" y="36"/>
                  </a:lnTo>
                  <a:lnTo>
                    <a:pt x="81" y="36"/>
                  </a:lnTo>
                  <a:lnTo>
                    <a:pt x="68" y="36"/>
                  </a:lnTo>
                  <a:lnTo>
                    <a:pt x="56" y="32"/>
                  </a:lnTo>
                  <a:lnTo>
                    <a:pt x="43" y="28"/>
                  </a:lnTo>
                  <a:lnTo>
                    <a:pt x="32" y="25"/>
                  </a:lnTo>
                  <a:lnTo>
                    <a:pt x="25" y="23"/>
                  </a:lnTo>
                  <a:lnTo>
                    <a:pt x="23" y="21"/>
                  </a:lnTo>
                  <a:lnTo>
                    <a:pt x="20" y="25"/>
                  </a:lnTo>
                  <a:lnTo>
                    <a:pt x="12" y="36"/>
                  </a:lnTo>
                  <a:lnTo>
                    <a:pt x="3" y="50"/>
                  </a:lnTo>
                  <a:lnTo>
                    <a:pt x="0" y="64"/>
                  </a:lnTo>
                  <a:lnTo>
                    <a:pt x="3" y="82"/>
                  </a:lnTo>
                  <a:lnTo>
                    <a:pt x="11" y="106"/>
                  </a:lnTo>
                  <a:lnTo>
                    <a:pt x="20" y="127"/>
                  </a:lnTo>
                  <a:lnTo>
                    <a:pt x="29" y="140"/>
                  </a:lnTo>
                  <a:lnTo>
                    <a:pt x="34" y="144"/>
                  </a:lnTo>
                  <a:lnTo>
                    <a:pt x="39" y="147"/>
                  </a:lnTo>
                  <a:lnTo>
                    <a:pt x="48" y="149"/>
                  </a:lnTo>
                  <a:lnTo>
                    <a:pt x="57" y="151"/>
                  </a:lnTo>
                  <a:lnTo>
                    <a:pt x="68" y="149"/>
                  </a:lnTo>
                  <a:lnTo>
                    <a:pt x="77" y="147"/>
                  </a:lnTo>
                  <a:lnTo>
                    <a:pt x="86" y="142"/>
                  </a:lnTo>
                  <a:lnTo>
                    <a:pt x="95" y="135"/>
                  </a:lnTo>
                  <a:lnTo>
                    <a:pt x="102" y="124"/>
                  </a:lnTo>
                  <a:lnTo>
                    <a:pt x="113" y="111"/>
                  </a:lnTo>
                  <a:lnTo>
                    <a:pt x="124" y="95"/>
                  </a:lnTo>
                  <a:lnTo>
                    <a:pt x="136" y="79"/>
                  </a:lnTo>
                  <a:lnTo>
                    <a:pt x="149" y="64"/>
                  </a:lnTo>
                  <a:lnTo>
                    <a:pt x="162" y="52"/>
                  </a:lnTo>
                  <a:lnTo>
                    <a:pt x="174" y="41"/>
                  </a:lnTo>
                  <a:lnTo>
                    <a:pt x="185" y="36"/>
                  </a:lnTo>
                  <a:lnTo>
                    <a:pt x="196" y="32"/>
                  </a:lnTo>
                  <a:lnTo>
                    <a:pt x="207" y="32"/>
                  </a:lnTo>
                  <a:lnTo>
                    <a:pt x="217" y="30"/>
                  </a:lnTo>
                  <a:lnTo>
                    <a:pt x="228" y="32"/>
                  </a:lnTo>
                  <a:lnTo>
                    <a:pt x="239" y="34"/>
                  </a:lnTo>
                  <a:lnTo>
                    <a:pt x="250" y="37"/>
                  </a:lnTo>
                  <a:lnTo>
                    <a:pt x="259" y="43"/>
                  </a:lnTo>
                  <a:lnTo>
                    <a:pt x="266" y="50"/>
                  </a:lnTo>
                  <a:lnTo>
                    <a:pt x="273" y="59"/>
                  </a:lnTo>
                  <a:lnTo>
                    <a:pt x="282" y="70"/>
                  </a:lnTo>
                  <a:lnTo>
                    <a:pt x="291" y="82"/>
                  </a:lnTo>
                  <a:lnTo>
                    <a:pt x="300" y="95"/>
                  </a:lnTo>
                  <a:lnTo>
                    <a:pt x="309" y="106"/>
                  </a:lnTo>
                  <a:lnTo>
                    <a:pt x="316" y="117"/>
                  </a:lnTo>
                  <a:lnTo>
                    <a:pt x="320" y="124"/>
                  </a:lnTo>
                  <a:lnTo>
                    <a:pt x="322" y="126"/>
                  </a:lnTo>
                  <a:lnTo>
                    <a:pt x="332" y="93"/>
                  </a:lnTo>
                  <a:lnTo>
                    <a:pt x="370" y="82"/>
                  </a:lnTo>
                  <a:lnTo>
                    <a:pt x="385" y="140"/>
                  </a:lnTo>
                  <a:lnTo>
                    <a:pt x="386" y="136"/>
                  </a:lnTo>
                  <a:lnTo>
                    <a:pt x="394" y="127"/>
                  </a:lnTo>
                  <a:lnTo>
                    <a:pt x="404" y="113"/>
                  </a:lnTo>
                  <a:lnTo>
                    <a:pt x="417" y="97"/>
                  </a:lnTo>
                  <a:lnTo>
                    <a:pt x="433" y="75"/>
                  </a:lnTo>
                  <a:lnTo>
                    <a:pt x="448" y="50"/>
                  </a:lnTo>
                  <a:lnTo>
                    <a:pt x="458" y="30"/>
                  </a:lnTo>
                  <a:lnTo>
                    <a:pt x="464" y="21"/>
                  </a:lnTo>
                  <a:lnTo>
                    <a:pt x="467" y="23"/>
                  </a:lnTo>
                  <a:lnTo>
                    <a:pt x="476" y="25"/>
                  </a:lnTo>
                  <a:lnTo>
                    <a:pt x="487" y="30"/>
                  </a:lnTo>
                  <a:lnTo>
                    <a:pt x="498" y="36"/>
                  </a:lnTo>
                  <a:lnTo>
                    <a:pt x="505" y="39"/>
                  </a:lnTo>
                  <a:lnTo>
                    <a:pt x="512" y="41"/>
                  </a:lnTo>
                  <a:lnTo>
                    <a:pt x="523" y="45"/>
                  </a:lnTo>
                  <a:lnTo>
                    <a:pt x="532" y="46"/>
                  </a:lnTo>
                  <a:lnTo>
                    <a:pt x="541" y="48"/>
                  </a:lnTo>
                  <a:lnTo>
                    <a:pt x="548" y="48"/>
                  </a:lnTo>
                  <a:lnTo>
                    <a:pt x="554" y="50"/>
                  </a:lnTo>
                  <a:lnTo>
                    <a:pt x="555" y="50"/>
                  </a:lnTo>
                  <a:lnTo>
                    <a:pt x="563" y="52"/>
                  </a:lnTo>
                  <a:lnTo>
                    <a:pt x="577" y="55"/>
                  </a:lnTo>
                  <a:lnTo>
                    <a:pt x="595" y="61"/>
                  </a:lnTo>
                  <a:lnTo>
                    <a:pt x="608" y="68"/>
                  </a:lnTo>
                  <a:lnTo>
                    <a:pt x="617" y="79"/>
                  </a:lnTo>
                  <a:lnTo>
                    <a:pt x="629" y="93"/>
                  </a:lnTo>
                  <a:lnTo>
                    <a:pt x="640" y="106"/>
                  </a:lnTo>
                  <a:lnTo>
                    <a:pt x="645" y="111"/>
                  </a:lnTo>
                  <a:lnTo>
                    <a:pt x="631" y="113"/>
                  </a:lnTo>
                  <a:lnTo>
                    <a:pt x="618" y="115"/>
                  </a:lnTo>
                  <a:lnTo>
                    <a:pt x="606" y="117"/>
                  </a:lnTo>
                  <a:lnTo>
                    <a:pt x="595" y="117"/>
                  </a:lnTo>
                  <a:lnTo>
                    <a:pt x="584" y="117"/>
                  </a:lnTo>
                  <a:lnTo>
                    <a:pt x="573" y="117"/>
                  </a:lnTo>
                  <a:lnTo>
                    <a:pt x="564" y="115"/>
                  </a:lnTo>
                  <a:lnTo>
                    <a:pt x="555" y="111"/>
                  </a:lnTo>
                  <a:lnTo>
                    <a:pt x="545" y="108"/>
                  </a:lnTo>
                  <a:lnTo>
                    <a:pt x="534" y="108"/>
                  </a:lnTo>
                  <a:lnTo>
                    <a:pt x="523" y="108"/>
                  </a:lnTo>
                  <a:lnTo>
                    <a:pt x="512" y="108"/>
                  </a:lnTo>
                  <a:lnTo>
                    <a:pt x="500" y="109"/>
                  </a:lnTo>
                  <a:lnTo>
                    <a:pt x="489" y="113"/>
                  </a:lnTo>
                  <a:lnTo>
                    <a:pt x="478" y="117"/>
                  </a:lnTo>
                  <a:lnTo>
                    <a:pt x="469" y="120"/>
                  </a:lnTo>
                  <a:lnTo>
                    <a:pt x="455" y="135"/>
                  </a:lnTo>
                  <a:lnTo>
                    <a:pt x="444" y="151"/>
                  </a:lnTo>
                  <a:lnTo>
                    <a:pt x="439" y="167"/>
                  </a:lnTo>
                  <a:lnTo>
                    <a:pt x="437" y="172"/>
                  </a:lnTo>
                  <a:lnTo>
                    <a:pt x="442" y="174"/>
                  </a:lnTo>
                  <a:lnTo>
                    <a:pt x="455" y="178"/>
                  </a:lnTo>
                  <a:lnTo>
                    <a:pt x="473" y="183"/>
                  </a:lnTo>
                  <a:lnTo>
                    <a:pt x="489" y="187"/>
                  </a:lnTo>
                  <a:lnTo>
                    <a:pt x="500" y="192"/>
                  </a:lnTo>
                  <a:lnTo>
                    <a:pt x="507" y="197"/>
                  </a:lnTo>
                  <a:lnTo>
                    <a:pt x="511" y="208"/>
                  </a:lnTo>
                  <a:lnTo>
                    <a:pt x="512" y="221"/>
                  </a:lnTo>
                  <a:lnTo>
                    <a:pt x="509" y="235"/>
                  </a:lnTo>
                  <a:lnTo>
                    <a:pt x="503" y="251"/>
                  </a:lnTo>
                  <a:lnTo>
                    <a:pt x="496" y="262"/>
                  </a:lnTo>
                  <a:lnTo>
                    <a:pt x="493" y="268"/>
                  </a:lnTo>
                  <a:lnTo>
                    <a:pt x="503" y="277"/>
                  </a:lnTo>
                  <a:lnTo>
                    <a:pt x="518" y="289"/>
                  </a:lnTo>
                  <a:lnTo>
                    <a:pt x="530" y="305"/>
                  </a:lnTo>
                  <a:lnTo>
                    <a:pt x="536" y="316"/>
                  </a:lnTo>
                  <a:lnTo>
                    <a:pt x="550" y="323"/>
                  </a:lnTo>
                  <a:lnTo>
                    <a:pt x="561" y="338"/>
                  </a:lnTo>
                  <a:lnTo>
                    <a:pt x="570" y="354"/>
                  </a:lnTo>
                  <a:lnTo>
                    <a:pt x="573" y="368"/>
                  </a:lnTo>
                  <a:lnTo>
                    <a:pt x="577" y="377"/>
                  </a:lnTo>
                  <a:lnTo>
                    <a:pt x="582" y="392"/>
                  </a:lnTo>
                  <a:lnTo>
                    <a:pt x="591" y="408"/>
                  </a:lnTo>
                  <a:lnTo>
                    <a:pt x="600" y="428"/>
                  </a:lnTo>
                  <a:lnTo>
                    <a:pt x="611" y="447"/>
                  </a:lnTo>
                  <a:lnTo>
                    <a:pt x="620" y="464"/>
                  </a:lnTo>
                  <a:lnTo>
                    <a:pt x="629" y="476"/>
                  </a:lnTo>
                  <a:lnTo>
                    <a:pt x="635" y="482"/>
                  </a:lnTo>
                  <a:lnTo>
                    <a:pt x="647" y="487"/>
                  </a:lnTo>
                  <a:lnTo>
                    <a:pt x="662" y="498"/>
                  </a:lnTo>
                  <a:lnTo>
                    <a:pt x="676" y="509"/>
                  </a:lnTo>
                  <a:lnTo>
                    <a:pt x="685" y="514"/>
                  </a:lnTo>
                  <a:lnTo>
                    <a:pt x="690" y="514"/>
                  </a:lnTo>
                  <a:lnTo>
                    <a:pt x="696" y="514"/>
                  </a:lnTo>
                  <a:lnTo>
                    <a:pt x="705" y="510"/>
                  </a:lnTo>
                  <a:lnTo>
                    <a:pt x="712" y="507"/>
                  </a:lnTo>
                  <a:lnTo>
                    <a:pt x="721" y="503"/>
                  </a:lnTo>
                  <a:lnTo>
                    <a:pt x="728" y="498"/>
                  </a:lnTo>
                  <a:lnTo>
                    <a:pt x="735" y="491"/>
                  </a:lnTo>
                  <a:lnTo>
                    <a:pt x="739" y="483"/>
                  </a:lnTo>
                  <a:lnTo>
                    <a:pt x="743" y="476"/>
                  </a:lnTo>
                  <a:lnTo>
                    <a:pt x="748" y="465"/>
                  </a:lnTo>
                  <a:lnTo>
                    <a:pt x="757" y="455"/>
                  </a:lnTo>
                  <a:lnTo>
                    <a:pt x="764" y="442"/>
                  </a:lnTo>
                  <a:lnTo>
                    <a:pt x="773" y="431"/>
                  </a:lnTo>
                  <a:lnTo>
                    <a:pt x="782" y="420"/>
                  </a:lnTo>
                  <a:lnTo>
                    <a:pt x="791" y="413"/>
                  </a:lnTo>
                  <a:lnTo>
                    <a:pt x="798" y="408"/>
                  </a:lnTo>
                  <a:lnTo>
                    <a:pt x="813" y="401"/>
                  </a:lnTo>
                  <a:lnTo>
                    <a:pt x="827" y="392"/>
                  </a:lnTo>
                  <a:lnTo>
                    <a:pt x="836" y="384"/>
                  </a:lnTo>
                  <a:lnTo>
                    <a:pt x="840" y="381"/>
                  </a:lnTo>
                  <a:lnTo>
                    <a:pt x="820" y="375"/>
                  </a:lnTo>
                  <a:lnTo>
                    <a:pt x="800" y="370"/>
                  </a:lnTo>
                  <a:lnTo>
                    <a:pt x="780" y="365"/>
                  </a:lnTo>
                  <a:lnTo>
                    <a:pt x="761" y="359"/>
                  </a:lnTo>
                  <a:lnTo>
                    <a:pt x="743" y="352"/>
                  </a:lnTo>
                  <a:lnTo>
                    <a:pt x="726" y="345"/>
                  </a:lnTo>
                  <a:lnTo>
                    <a:pt x="714" y="338"/>
                  </a:lnTo>
                  <a:lnTo>
                    <a:pt x="705" y="329"/>
                  </a:lnTo>
                  <a:lnTo>
                    <a:pt x="696" y="311"/>
                  </a:lnTo>
                  <a:lnTo>
                    <a:pt x="694" y="295"/>
                  </a:lnTo>
                  <a:lnTo>
                    <a:pt x="701" y="280"/>
                  </a:lnTo>
                  <a:lnTo>
                    <a:pt x="714" y="269"/>
                  </a:lnTo>
                  <a:lnTo>
                    <a:pt x="728" y="268"/>
                  </a:lnTo>
                  <a:lnTo>
                    <a:pt x="741" y="273"/>
                  </a:lnTo>
                  <a:lnTo>
                    <a:pt x="752" y="284"/>
                  </a:lnTo>
                  <a:lnTo>
                    <a:pt x="759" y="295"/>
                  </a:lnTo>
                  <a:lnTo>
                    <a:pt x="762" y="300"/>
                  </a:lnTo>
                  <a:lnTo>
                    <a:pt x="766" y="305"/>
                  </a:lnTo>
                  <a:lnTo>
                    <a:pt x="773" y="313"/>
                  </a:lnTo>
                  <a:lnTo>
                    <a:pt x="780" y="320"/>
                  </a:lnTo>
                  <a:lnTo>
                    <a:pt x="787" y="327"/>
                  </a:lnTo>
                  <a:lnTo>
                    <a:pt x="796" y="332"/>
                  </a:lnTo>
                  <a:lnTo>
                    <a:pt x="805" y="334"/>
                  </a:lnTo>
                  <a:lnTo>
                    <a:pt x="816" y="334"/>
                  </a:lnTo>
                  <a:lnTo>
                    <a:pt x="829" y="334"/>
                  </a:lnTo>
                  <a:lnTo>
                    <a:pt x="845" y="334"/>
                  </a:lnTo>
                  <a:lnTo>
                    <a:pt x="863" y="338"/>
                  </a:lnTo>
                  <a:lnTo>
                    <a:pt x="883" y="343"/>
                  </a:lnTo>
                  <a:lnTo>
                    <a:pt x="901" y="350"/>
                  </a:lnTo>
                  <a:lnTo>
                    <a:pt x="919" y="357"/>
                  </a:lnTo>
                  <a:lnTo>
                    <a:pt x="935" y="365"/>
                  </a:lnTo>
                  <a:lnTo>
                    <a:pt x="946" y="374"/>
                  </a:lnTo>
                  <a:lnTo>
                    <a:pt x="955" y="383"/>
                  </a:lnTo>
                  <a:lnTo>
                    <a:pt x="966" y="390"/>
                  </a:lnTo>
                  <a:lnTo>
                    <a:pt x="976" y="397"/>
                  </a:lnTo>
                  <a:lnTo>
                    <a:pt x="987" y="402"/>
                  </a:lnTo>
                  <a:lnTo>
                    <a:pt x="998" y="408"/>
                  </a:lnTo>
                  <a:lnTo>
                    <a:pt x="1005" y="415"/>
                  </a:lnTo>
                  <a:lnTo>
                    <a:pt x="1010" y="422"/>
                  </a:lnTo>
                  <a:lnTo>
                    <a:pt x="1014" y="431"/>
                  </a:lnTo>
                  <a:lnTo>
                    <a:pt x="1018" y="453"/>
                  </a:lnTo>
                  <a:lnTo>
                    <a:pt x="1021" y="473"/>
                  </a:lnTo>
                  <a:lnTo>
                    <a:pt x="1027" y="494"/>
                  </a:lnTo>
                  <a:lnTo>
                    <a:pt x="1036" y="510"/>
                  </a:lnTo>
                  <a:lnTo>
                    <a:pt x="1046" y="526"/>
                  </a:lnTo>
                  <a:lnTo>
                    <a:pt x="1057" y="546"/>
                  </a:lnTo>
                  <a:lnTo>
                    <a:pt x="1070" y="566"/>
                  </a:lnTo>
                  <a:lnTo>
                    <a:pt x="1082" y="580"/>
                  </a:lnTo>
                  <a:lnTo>
                    <a:pt x="1095" y="588"/>
                  </a:lnTo>
                  <a:lnTo>
                    <a:pt x="1104" y="589"/>
                  </a:lnTo>
                  <a:lnTo>
                    <a:pt x="1109" y="580"/>
                  </a:lnTo>
                  <a:lnTo>
                    <a:pt x="1111" y="555"/>
                  </a:lnTo>
                  <a:lnTo>
                    <a:pt x="1113" y="523"/>
                  </a:lnTo>
                  <a:lnTo>
                    <a:pt x="1120" y="491"/>
                  </a:lnTo>
                  <a:lnTo>
                    <a:pt x="1133" y="465"/>
                  </a:lnTo>
                  <a:lnTo>
                    <a:pt x="1154" y="444"/>
                  </a:lnTo>
                  <a:lnTo>
                    <a:pt x="1167" y="435"/>
                  </a:lnTo>
                  <a:lnTo>
                    <a:pt x="1178" y="428"/>
                  </a:lnTo>
                  <a:lnTo>
                    <a:pt x="1189" y="420"/>
                  </a:lnTo>
                  <a:lnTo>
                    <a:pt x="1199" y="415"/>
                  </a:lnTo>
                  <a:lnTo>
                    <a:pt x="1208" y="410"/>
                  </a:lnTo>
                  <a:lnTo>
                    <a:pt x="1217" y="406"/>
                  </a:lnTo>
                  <a:lnTo>
                    <a:pt x="1225" y="402"/>
                  </a:lnTo>
                  <a:lnTo>
                    <a:pt x="1230" y="399"/>
                  </a:lnTo>
                  <a:lnTo>
                    <a:pt x="1244" y="388"/>
                  </a:lnTo>
                  <a:lnTo>
                    <a:pt x="1260" y="374"/>
                  </a:lnTo>
                  <a:lnTo>
                    <a:pt x="1273" y="368"/>
                  </a:lnTo>
                  <a:lnTo>
                    <a:pt x="1277" y="386"/>
                  </a:lnTo>
                  <a:lnTo>
                    <a:pt x="1275" y="415"/>
                  </a:lnTo>
                  <a:lnTo>
                    <a:pt x="1275" y="437"/>
                  </a:lnTo>
                  <a:lnTo>
                    <a:pt x="1280" y="456"/>
                  </a:lnTo>
                  <a:lnTo>
                    <a:pt x="1295" y="476"/>
                  </a:lnTo>
                  <a:lnTo>
                    <a:pt x="1309" y="498"/>
                  </a:lnTo>
                  <a:lnTo>
                    <a:pt x="1320" y="519"/>
                  </a:lnTo>
                  <a:lnTo>
                    <a:pt x="1327" y="541"/>
                  </a:lnTo>
                  <a:lnTo>
                    <a:pt x="1332" y="557"/>
                  </a:lnTo>
                  <a:lnTo>
                    <a:pt x="1336" y="575"/>
                  </a:lnTo>
                  <a:lnTo>
                    <a:pt x="1338" y="595"/>
                  </a:lnTo>
                  <a:lnTo>
                    <a:pt x="1341" y="611"/>
                  </a:lnTo>
                  <a:lnTo>
                    <a:pt x="1341" y="618"/>
                  </a:lnTo>
                  <a:lnTo>
                    <a:pt x="1374" y="595"/>
                  </a:lnTo>
                  <a:lnTo>
                    <a:pt x="1377" y="602"/>
                  </a:lnTo>
                  <a:lnTo>
                    <a:pt x="1386" y="615"/>
                  </a:lnTo>
                  <a:lnTo>
                    <a:pt x="1397" y="627"/>
                  </a:lnTo>
                  <a:lnTo>
                    <a:pt x="1408" y="627"/>
                  </a:lnTo>
                  <a:lnTo>
                    <a:pt x="1410" y="615"/>
                  </a:lnTo>
                  <a:lnTo>
                    <a:pt x="1403" y="595"/>
                  </a:lnTo>
                  <a:lnTo>
                    <a:pt x="1394" y="575"/>
                  </a:lnTo>
                  <a:lnTo>
                    <a:pt x="1394" y="557"/>
                  </a:lnTo>
                  <a:lnTo>
                    <a:pt x="1401" y="546"/>
                  </a:lnTo>
                  <a:lnTo>
                    <a:pt x="1410" y="543"/>
                  </a:lnTo>
                  <a:lnTo>
                    <a:pt x="1421" y="543"/>
                  </a:lnTo>
                  <a:lnTo>
                    <a:pt x="1431" y="543"/>
                  </a:lnTo>
                  <a:lnTo>
                    <a:pt x="1444" y="539"/>
                  </a:lnTo>
                  <a:lnTo>
                    <a:pt x="1458" y="532"/>
                  </a:lnTo>
                  <a:lnTo>
                    <a:pt x="1471" y="521"/>
                  </a:lnTo>
                  <a:lnTo>
                    <a:pt x="1483" y="510"/>
                  </a:lnTo>
                  <a:lnTo>
                    <a:pt x="1487" y="500"/>
                  </a:lnTo>
                  <a:lnTo>
                    <a:pt x="1482" y="489"/>
                  </a:lnTo>
                  <a:lnTo>
                    <a:pt x="1473" y="478"/>
                  </a:lnTo>
                  <a:lnTo>
                    <a:pt x="1469" y="467"/>
                  </a:lnTo>
                  <a:lnTo>
                    <a:pt x="1464" y="456"/>
                  </a:lnTo>
                  <a:lnTo>
                    <a:pt x="1455" y="447"/>
                  </a:lnTo>
                  <a:lnTo>
                    <a:pt x="1446" y="440"/>
                  </a:lnTo>
                  <a:lnTo>
                    <a:pt x="1446" y="429"/>
                  </a:lnTo>
                  <a:lnTo>
                    <a:pt x="1451" y="424"/>
                  </a:lnTo>
                  <a:lnTo>
                    <a:pt x="1460" y="417"/>
                  </a:lnTo>
                  <a:lnTo>
                    <a:pt x="1473" y="411"/>
                  </a:lnTo>
                  <a:lnTo>
                    <a:pt x="1485" y="404"/>
                  </a:lnTo>
                  <a:lnTo>
                    <a:pt x="1501" y="397"/>
                  </a:lnTo>
                  <a:lnTo>
                    <a:pt x="1516" y="392"/>
                  </a:lnTo>
                  <a:lnTo>
                    <a:pt x="1528" y="386"/>
                  </a:lnTo>
                  <a:lnTo>
                    <a:pt x="1541" y="381"/>
                  </a:lnTo>
                  <a:lnTo>
                    <a:pt x="1550" y="377"/>
                  </a:lnTo>
                  <a:lnTo>
                    <a:pt x="1561" y="370"/>
                  </a:lnTo>
                  <a:lnTo>
                    <a:pt x="1570" y="365"/>
                  </a:lnTo>
                  <a:lnTo>
                    <a:pt x="1581" y="356"/>
                  </a:lnTo>
                  <a:lnTo>
                    <a:pt x="1590" y="348"/>
                  </a:lnTo>
                  <a:lnTo>
                    <a:pt x="1600" y="340"/>
                  </a:lnTo>
                  <a:lnTo>
                    <a:pt x="1609" y="332"/>
                  </a:lnTo>
                  <a:lnTo>
                    <a:pt x="1618" y="325"/>
                  </a:lnTo>
                  <a:lnTo>
                    <a:pt x="1633" y="307"/>
                  </a:lnTo>
                  <a:lnTo>
                    <a:pt x="1640" y="286"/>
                  </a:lnTo>
                  <a:lnTo>
                    <a:pt x="1638" y="264"/>
                  </a:lnTo>
                  <a:lnTo>
                    <a:pt x="1633" y="244"/>
                  </a:lnTo>
                  <a:lnTo>
                    <a:pt x="1627" y="228"/>
                  </a:lnTo>
                  <a:lnTo>
                    <a:pt x="1627" y="210"/>
                  </a:lnTo>
                  <a:lnTo>
                    <a:pt x="1633" y="194"/>
                  </a:lnTo>
                  <a:lnTo>
                    <a:pt x="1644" y="178"/>
                  </a:lnTo>
                  <a:lnTo>
                    <a:pt x="1651" y="169"/>
                  </a:lnTo>
                  <a:lnTo>
                    <a:pt x="1658" y="158"/>
                  </a:lnTo>
                  <a:lnTo>
                    <a:pt x="1667" y="149"/>
                  </a:lnTo>
                  <a:lnTo>
                    <a:pt x="1674" y="140"/>
                  </a:lnTo>
                  <a:lnTo>
                    <a:pt x="1683" y="135"/>
                  </a:lnTo>
                  <a:lnTo>
                    <a:pt x="1688" y="133"/>
                  </a:lnTo>
                  <a:lnTo>
                    <a:pt x="1696" y="136"/>
                  </a:lnTo>
                  <a:lnTo>
                    <a:pt x="1699" y="145"/>
                  </a:lnTo>
                  <a:lnTo>
                    <a:pt x="1705" y="172"/>
                  </a:lnTo>
                  <a:lnTo>
                    <a:pt x="1708" y="199"/>
                  </a:lnTo>
                  <a:lnTo>
                    <a:pt x="1710" y="221"/>
                  </a:lnTo>
                  <a:lnTo>
                    <a:pt x="1710" y="230"/>
                  </a:lnTo>
                  <a:lnTo>
                    <a:pt x="1730" y="212"/>
                  </a:lnTo>
                  <a:lnTo>
                    <a:pt x="1742" y="187"/>
                  </a:lnTo>
                  <a:lnTo>
                    <a:pt x="1750" y="162"/>
                  </a:lnTo>
                  <a:lnTo>
                    <a:pt x="1757" y="145"/>
                  </a:lnTo>
                  <a:lnTo>
                    <a:pt x="1768" y="129"/>
                  </a:lnTo>
                  <a:lnTo>
                    <a:pt x="1780" y="106"/>
                  </a:lnTo>
                  <a:lnTo>
                    <a:pt x="1796" y="82"/>
                  </a:lnTo>
                  <a:lnTo>
                    <a:pt x="1809" y="68"/>
                  </a:lnTo>
                  <a:lnTo>
                    <a:pt x="1820" y="57"/>
                  </a:lnTo>
                  <a:lnTo>
                    <a:pt x="1832" y="39"/>
                  </a:lnTo>
                  <a:lnTo>
                    <a:pt x="1845" y="21"/>
                  </a:lnTo>
                  <a:lnTo>
                    <a:pt x="1856" y="7"/>
                  </a:lnTo>
                  <a:lnTo>
                    <a:pt x="1858" y="5"/>
                  </a:lnTo>
                  <a:lnTo>
                    <a:pt x="1859" y="3"/>
                  </a:lnTo>
                  <a:lnTo>
                    <a:pt x="1859" y="1"/>
                  </a:lnTo>
                  <a:lnTo>
                    <a:pt x="1861" y="0"/>
                  </a:lnTo>
                  <a:lnTo>
                    <a:pt x="118" y="0"/>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15" name="Freeform 12"/>
            <p:cNvSpPr>
              <a:spLocks noChangeAspect="1"/>
            </p:cNvSpPr>
            <p:nvPr/>
          </p:nvSpPr>
          <p:spPr bwMode="auto">
            <a:xfrm>
              <a:off x="2529" y="1927"/>
              <a:ext cx="941" cy="1098"/>
            </a:xfrm>
            <a:custGeom>
              <a:avLst/>
              <a:gdLst>
                <a:gd name="T0" fmla="*/ 645 w 834"/>
                <a:gd name="T1" fmla="*/ 107 h 973"/>
                <a:gd name="T2" fmla="*/ 603 w 834"/>
                <a:gd name="T3" fmla="*/ 89 h 973"/>
                <a:gd name="T4" fmla="*/ 572 w 834"/>
                <a:gd name="T5" fmla="*/ 87 h 973"/>
                <a:gd name="T6" fmla="*/ 535 w 834"/>
                <a:gd name="T7" fmla="*/ 107 h 973"/>
                <a:gd name="T8" fmla="*/ 486 w 834"/>
                <a:gd name="T9" fmla="*/ 107 h 973"/>
                <a:gd name="T10" fmla="*/ 432 w 834"/>
                <a:gd name="T11" fmla="*/ 76 h 973"/>
                <a:gd name="T12" fmla="*/ 381 w 834"/>
                <a:gd name="T13" fmla="*/ 25 h 973"/>
                <a:gd name="T14" fmla="*/ 316 w 834"/>
                <a:gd name="T15" fmla="*/ 0 h 973"/>
                <a:gd name="T16" fmla="*/ 267 w 834"/>
                <a:gd name="T17" fmla="*/ 18 h 973"/>
                <a:gd name="T18" fmla="*/ 204 w 834"/>
                <a:gd name="T19" fmla="*/ 30 h 973"/>
                <a:gd name="T20" fmla="*/ 156 w 834"/>
                <a:gd name="T21" fmla="*/ 71 h 973"/>
                <a:gd name="T22" fmla="*/ 109 w 834"/>
                <a:gd name="T23" fmla="*/ 128 h 973"/>
                <a:gd name="T24" fmla="*/ 71 w 834"/>
                <a:gd name="T25" fmla="*/ 167 h 973"/>
                <a:gd name="T26" fmla="*/ 24 w 834"/>
                <a:gd name="T27" fmla="*/ 207 h 973"/>
                <a:gd name="T28" fmla="*/ 3 w 834"/>
                <a:gd name="T29" fmla="*/ 284 h 973"/>
                <a:gd name="T30" fmla="*/ 11 w 834"/>
                <a:gd name="T31" fmla="*/ 368 h 973"/>
                <a:gd name="T32" fmla="*/ 49 w 834"/>
                <a:gd name="T33" fmla="*/ 458 h 973"/>
                <a:gd name="T34" fmla="*/ 140 w 834"/>
                <a:gd name="T35" fmla="*/ 487 h 973"/>
                <a:gd name="T36" fmla="*/ 245 w 834"/>
                <a:gd name="T37" fmla="*/ 493 h 973"/>
                <a:gd name="T38" fmla="*/ 302 w 834"/>
                <a:gd name="T39" fmla="*/ 489 h 973"/>
                <a:gd name="T40" fmla="*/ 344 w 834"/>
                <a:gd name="T41" fmla="*/ 501 h 973"/>
                <a:gd name="T42" fmla="*/ 384 w 834"/>
                <a:gd name="T43" fmla="*/ 552 h 973"/>
                <a:gd name="T44" fmla="*/ 385 w 834"/>
                <a:gd name="T45" fmla="*/ 611 h 973"/>
                <a:gd name="T46" fmla="*/ 428 w 834"/>
                <a:gd name="T47" fmla="*/ 664 h 973"/>
                <a:gd name="T48" fmla="*/ 420 w 834"/>
                <a:gd name="T49" fmla="*/ 755 h 973"/>
                <a:gd name="T50" fmla="*/ 405 w 834"/>
                <a:gd name="T51" fmla="*/ 824 h 973"/>
                <a:gd name="T52" fmla="*/ 434 w 834"/>
                <a:gd name="T53" fmla="*/ 897 h 973"/>
                <a:gd name="T54" fmla="*/ 475 w 834"/>
                <a:gd name="T55" fmla="*/ 972 h 973"/>
                <a:gd name="T56" fmla="*/ 509 w 834"/>
                <a:gd name="T57" fmla="*/ 1073 h 973"/>
                <a:gd name="T58" fmla="*/ 557 w 834"/>
                <a:gd name="T59" fmla="*/ 1098 h 973"/>
                <a:gd name="T60" fmla="*/ 621 w 834"/>
                <a:gd name="T61" fmla="*/ 1083 h 973"/>
                <a:gd name="T62" fmla="*/ 663 w 834"/>
                <a:gd name="T63" fmla="*/ 1040 h 973"/>
                <a:gd name="T64" fmla="*/ 706 w 834"/>
                <a:gd name="T65" fmla="*/ 1007 h 973"/>
                <a:gd name="T66" fmla="*/ 707 w 834"/>
                <a:gd name="T67" fmla="*/ 943 h 973"/>
                <a:gd name="T68" fmla="*/ 742 w 834"/>
                <a:gd name="T69" fmla="*/ 925 h 973"/>
                <a:gd name="T70" fmla="*/ 753 w 834"/>
                <a:gd name="T71" fmla="*/ 882 h 973"/>
                <a:gd name="T72" fmla="*/ 797 w 834"/>
                <a:gd name="T73" fmla="*/ 829 h 973"/>
                <a:gd name="T74" fmla="*/ 814 w 834"/>
                <a:gd name="T75" fmla="*/ 730 h 973"/>
                <a:gd name="T76" fmla="*/ 785 w 834"/>
                <a:gd name="T77" fmla="*/ 668 h 973"/>
                <a:gd name="T78" fmla="*/ 824 w 834"/>
                <a:gd name="T79" fmla="*/ 595 h 973"/>
                <a:gd name="T80" fmla="*/ 882 w 834"/>
                <a:gd name="T81" fmla="*/ 508 h 973"/>
                <a:gd name="T82" fmla="*/ 938 w 834"/>
                <a:gd name="T83" fmla="*/ 427 h 973"/>
                <a:gd name="T84" fmla="*/ 903 w 834"/>
                <a:gd name="T85" fmla="*/ 422 h 973"/>
                <a:gd name="T86" fmla="*/ 856 w 834"/>
                <a:gd name="T87" fmla="*/ 399 h 973"/>
                <a:gd name="T88" fmla="*/ 801 w 834"/>
                <a:gd name="T89" fmla="*/ 351 h 973"/>
                <a:gd name="T90" fmla="*/ 750 w 834"/>
                <a:gd name="T91" fmla="*/ 266 h 973"/>
                <a:gd name="T92" fmla="*/ 738 w 834"/>
                <a:gd name="T93" fmla="*/ 155 h 973"/>
                <a:gd name="T94" fmla="*/ 700 w 834"/>
                <a:gd name="T95" fmla="*/ 114 h 9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34" h="973">
                  <a:moveTo>
                    <a:pt x="608" y="99"/>
                  </a:moveTo>
                  <a:lnTo>
                    <a:pt x="597" y="99"/>
                  </a:lnTo>
                  <a:lnTo>
                    <a:pt x="584" y="99"/>
                  </a:lnTo>
                  <a:lnTo>
                    <a:pt x="572" y="95"/>
                  </a:lnTo>
                  <a:lnTo>
                    <a:pt x="561" y="92"/>
                  </a:lnTo>
                  <a:lnTo>
                    <a:pt x="550" y="88"/>
                  </a:lnTo>
                  <a:lnTo>
                    <a:pt x="541" y="83"/>
                  </a:lnTo>
                  <a:lnTo>
                    <a:pt x="534" y="79"/>
                  </a:lnTo>
                  <a:lnTo>
                    <a:pt x="527" y="76"/>
                  </a:lnTo>
                  <a:lnTo>
                    <a:pt x="521" y="74"/>
                  </a:lnTo>
                  <a:lnTo>
                    <a:pt x="514" y="74"/>
                  </a:lnTo>
                  <a:lnTo>
                    <a:pt x="507" y="77"/>
                  </a:lnTo>
                  <a:lnTo>
                    <a:pt x="500" y="81"/>
                  </a:lnTo>
                  <a:lnTo>
                    <a:pt x="491" y="86"/>
                  </a:lnTo>
                  <a:lnTo>
                    <a:pt x="483" y="92"/>
                  </a:lnTo>
                  <a:lnTo>
                    <a:pt x="474" y="95"/>
                  </a:lnTo>
                  <a:lnTo>
                    <a:pt x="465" y="99"/>
                  </a:lnTo>
                  <a:lnTo>
                    <a:pt x="456" y="99"/>
                  </a:lnTo>
                  <a:lnTo>
                    <a:pt x="444" y="97"/>
                  </a:lnTo>
                  <a:lnTo>
                    <a:pt x="431" y="95"/>
                  </a:lnTo>
                  <a:lnTo>
                    <a:pt x="419" y="90"/>
                  </a:lnTo>
                  <a:lnTo>
                    <a:pt x="406" y="83"/>
                  </a:lnTo>
                  <a:lnTo>
                    <a:pt x="394" y="76"/>
                  </a:lnTo>
                  <a:lnTo>
                    <a:pt x="383" y="67"/>
                  </a:lnTo>
                  <a:lnTo>
                    <a:pt x="376" y="56"/>
                  </a:lnTo>
                  <a:lnTo>
                    <a:pt x="367" y="45"/>
                  </a:lnTo>
                  <a:lnTo>
                    <a:pt x="354" y="32"/>
                  </a:lnTo>
                  <a:lnTo>
                    <a:pt x="338" y="22"/>
                  </a:lnTo>
                  <a:lnTo>
                    <a:pt x="323" y="13"/>
                  </a:lnTo>
                  <a:lnTo>
                    <a:pt x="307" y="5"/>
                  </a:lnTo>
                  <a:lnTo>
                    <a:pt x="293" y="0"/>
                  </a:lnTo>
                  <a:lnTo>
                    <a:pt x="280" y="0"/>
                  </a:lnTo>
                  <a:lnTo>
                    <a:pt x="271" y="4"/>
                  </a:lnTo>
                  <a:lnTo>
                    <a:pt x="262" y="9"/>
                  </a:lnTo>
                  <a:lnTo>
                    <a:pt x="251" y="14"/>
                  </a:lnTo>
                  <a:lnTo>
                    <a:pt x="237" y="16"/>
                  </a:lnTo>
                  <a:lnTo>
                    <a:pt x="223" y="18"/>
                  </a:lnTo>
                  <a:lnTo>
                    <a:pt x="208" y="20"/>
                  </a:lnTo>
                  <a:lnTo>
                    <a:pt x="194" y="22"/>
                  </a:lnTo>
                  <a:lnTo>
                    <a:pt x="181" y="27"/>
                  </a:lnTo>
                  <a:lnTo>
                    <a:pt x="171" y="32"/>
                  </a:lnTo>
                  <a:lnTo>
                    <a:pt x="162" y="40"/>
                  </a:lnTo>
                  <a:lnTo>
                    <a:pt x="151" y="50"/>
                  </a:lnTo>
                  <a:lnTo>
                    <a:pt x="138" y="63"/>
                  </a:lnTo>
                  <a:lnTo>
                    <a:pt x="127" y="76"/>
                  </a:lnTo>
                  <a:lnTo>
                    <a:pt x="117" y="88"/>
                  </a:lnTo>
                  <a:lnTo>
                    <a:pt x="106" y="101"/>
                  </a:lnTo>
                  <a:lnTo>
                    <a:pt x="97" y="113"/>
                  </a:lnTo>
                  <a:lnTo>
                    <a:pt x="91" y="122"/>
                  </a:lnTo>
                  <a:lnTo>
                    <a:pt x="84" y="131"/>
                  </a:lnTo>
                  <a:lnTo>
                    <a:pt x="73" y="139"/>
                  </a:lnTo>
                  <a:lnTo>
                    <a:pt x="63" y="148"/>
                  </a:lnTo>
                  <a:lnTo>
                    <a:pt x="50" y="157"/>
                  </a:lnTo>
                  <a:lnTo>
                    <a:pt x="39" y="166"/>
                  </a:lnTo>
                  <a:lnTo>
                    <a:pt x="28" y="174"/>
                  </a:lnTo>
                  <a:lnTo>
                    <a:pt x="21" y="183"/>
                  </a:lnTo>
                  <a:lnTo>
                    <a:pt x="19" y="194"/>
                  </a:lnTo>
                  <a:lnTo>
                    <a:pt x="16" y="216"/>
                  </a:lnTo>
                  <a:lnTo>
                    <a:pt x="10" y="237"/>
                  </a:lnTo>
                  <a:lnTo>
                    <a:pt x="3" y="252"/>
                  </a:lnTo>
                  <a:lnTo>
                    <a:pt x="0" y="259"/>
                  </a:lnTo>
                  <a:lnTo>
                    <a:pt x="1" y="270"/>
                  </a:lnTo>
                  <a:lnTo>
                    <a:pt x="5" y="297"/>
                  </a:lnTo>
                  <a:lnTo>
                    <a:pt x="10" y="326"/>
                  </a:lnTo>
                  <a:lnTo>
                    <a:pt x="19" y="345"/>
                  </a:lnTo>
                  <a:lnTo>
                    <a:pt x="27" y="361"/>
                  </a:lnTo>
                  <a:lnTo>
                    <a:pt x="32" y="385"/>
                  </a:lnTo>
                  <a:lnTo>
                    <a:pt x="43" y="406"/>
                  </a:lnTo>
                  <a:lnTo>
                    <a:pt x="63" y="421"/>
                  </a:lnTo>
                  <a:lnTo>
                    <a:pt x="79" y="424"/>
                  </a:lnTo>
                  <a:lnTo>
                    <a:pt x="100" y="428"/>
                  </a:lnTo>
                  <a:lnTo>
                    <a:pt x="124" y="432"/>
                  </a:lnTo>
                  <a:lnTo>
                    <a:pt x="149" y="433"/>
                  </a:lnTo>
                  <a:lnTo>
                    <a:pt x="174" y="435"/>
                  </a:lnTo>
                  <a:lnTo>
                    <a:pt x="198" y="437"/>
                  </a:lnTo>
                  <a:lnTo>
                    <a:pt x="217" y="437"/>
                  </a:lnTo>
                  <a:lnTo>
                    <a:pt x="233" y="435"/>
                  </a:lnTo>
                  <a:lnTo>
                    <a:pt x="246" y="433"/>
                  </a:lnTo>
                  <a:lnTo>
                    <a:pt x="257" y="433"/>
                  </a:lnTo>
                  <a:lnTo>
                    <a:pt x="268" y="433"/>
                  </a:lnTo>
                  <a:lnTo>
                    <a:pt x="278" y="435"/>
                  </a:lnTo>
                  <a:lnTo>
                    <a:pt x="287" y="437"/>
                  </a:lnTo>
                  <a:lnTo>
                    <a:pt x="296" y="441"/>
                  </a:lnTo>
                  <a:lnTo>
                    <a:pt x="305" y="444"/>
                  </a:lnTo>
                  <a:lnTo>
                    <a:pt x="313" y="450"/>
                  </a:lnTo>
                  <a:lnTo>
                    <a:pt x="327" y="460"/>
                  </a:lnTo>
                  <a:lnTo>
                    <a:pt x="336" y="475"/>
                  </a:lnTo>
                  <a:lnTo>
                    <a:pt x="340" y="489"/>
                  </a:lnTo>
                  <a:lnTo>
                    <a:pt x="338" y="505"/>
                  </a:lnTo>
                  <a:lnTo>
                    <a:pt x="332" y="522"/>
                  </a:lnTo>
                  <a:lnTo>
                    <a:pt x="332" y="532"/>
                  </a:lnTo>
                  <a:lnTo>
                    <a:pt x="341" y="541"/>
                  </a:lnTo>
                  <a:lnTo>
                    <a:pt x="361" y="548"/>
                  </a:lnTo>
                  <a:lnTo>
                    <a:pt x="377" y="557"/>
                  </a:lnTo>
                  <a:lnTo>
                    <a:pt x="381" y="572"/>
                  </a:lnTo>
                  <a:lnTo>
                    <a:pt x="379" y="588"/>
                  </a:lnTo>
                  <a:lnTo>
                    <a:pt x="377" y="606"/>
                  </a:lnTo>
                  <a:lnTo>
                    <a:pt x="377" y="626"/>
                  </a:lnTo>
                  <a:lnTo>
                    <a:pt x="376" y="646"/>
                  </a:lnTo>
                  <a:lnTo>
                    <a:pt x="372" y="669"/>
                  </a:lnTo>
                  <a:lnTo>
                    <a:pt x="370" y="696"/>
                  </a:lnTo>
                  <a:lnTo>
                    <a:pt x="367" y="708"/>
                  </a:lnTo>
                  <a:lnTo>
                    <a:pt x="361" y="719"/>
                  </a:lnTo>
                  <a:lnTo>
                    <a:pt x="359" y="730"/>
                  </a:lnTo>
                  <a:lnTo>
                    <a:pt x="365" y="748"/>
                  </a:lnTo>
                  <a:lnTo>
                    <a:pt x="370" y="759"/>
                  </a:lnTo>
                  <a:lnTo>
                    <a:pt x="377" y="777"/>
                  </a:lnTo>
                  <a:lnTo>
                    <a:pt x="385" y="795"/>
                  </a:lnTo>
                  <a:lnTo>
                    <a:pt x="392" y="807"/>
                  </a:lnTo>
                  <a:lnTo>
                    <a:pt x="399" y="820"/>
                  </a:lnTo>
                  <a:lnTo>
                    <a:pt x="410" y="840"/>
                  </a:lnTo>
                  <a:lnTo>
                    <a:pt x="421" y="861"/>
                  </a:lnTo>
                  <a:lnTo>
                    <a:pt x="428" y="878"/>
                  </a:lnTo>
                  <a:lnTo>
                    <a:pt x="433" y="897"/>
                  </a:lnTo>
                  <a:lnTo>
                    <a:pt x="440" y="926"/>
                  </a:lnTo>
                  <a:lnTo>
                    <a:pt x="451" y="951"/>
                  </a:lnTo>
                  <a:lnTo>
                    <a:pt x="462" y="966"/>
                  </a:lnTo>
                  <a:lnTo>
                    <a:pt x="469" y="969"/>
                  </a:lnTo>
                  <a:lnTo>
                    <a:pt x="482" y="971"/>
                  </a:lnTo>
                  <a:lnTo>
                    <a:pt x="494" y="973"/>
                  </a:lnTo>
                  <a:lnTo>
                    <a:pt x="510" y="973"/>
                  </a:lnTo>
                  <a:lnTo>
                    <a:pt x="525" y="971"/>
                  </a:lnTo>
                  <a:lnTo>
                    <a:pt x="539" y="967"/>
                  </a:lnTo>
                  <a:lnTo>
                    <a:pt x="550" y="960"/>
                  </a:lnTo>
                  <a:lnTo>
                    <a:pt x="559" y="951"/>
                  </a:lnTo>
                  <a:lnTo>
                    <a:pt x="566" y="940"/>
                  </a:lnTo>
                  <a:lnTo>
                    <a:pt x="577" y="931"/>
                  </a:lnTo>
                  <a:lnTo>
                    <a:pt x="588" y="922"/>
                  </a:lnTo>
                  <a:lnTo>
                    <a:pt x="599" y="913"/>
                  </a:lnTo>
                  <a:lnTo>
                    <a:pt x="609" y="906"/>
                  </a:lnTo>
                  <a:lnTo>
                    <a:pt x="618" y="899"/>
                  </a:lnTo>
                  <a:lnTo>
                    <a:pt x="626" y="892"/>
                  </a:lnTo>
                  <a:lnTo>
                    <a:pt x="631" y="885"/>
                  </a:lnTo>
                  <a:lnTo>
                    <a:pt x="635" y="870"/>
                  </a:lnTo>
                  <a:lnTo>
                    <a:pt x="631" y="852"/>
                  </a:lnTo>
                  <a:lnTo>
                    <a:pt x="627" y="836"/>
                  </a:lnTo>
                  <a:lnTo>
                    <a:pt x="626" y="824"/>
                  </a:lnTo>
                  <a:lnTo>
                    <a:pt x="631" y="818"/>
                  </a:lnTo>
                  <a:lnTo>
                    <a:pt x="644" y="818"/>
                  </a:lnTo>
                  <a:lnTo>
                    <a:pt x="658" y="820"/>
                  </a:lnTo>
                  <a:lnTo>
                    <a:pt x="669" y="818"/>
                  </a:lnTo>
                  <a:lnTo>
                    <a:pt x="671" y="811"/>
                  </a:lnTo>
                  <a:lnTo>
                    <a:pt x="669" y="798"/>
                  </a:lnTo>
                  <a:lnTo>
                    <a:pt x="667" y="782"/>
                  </a:lnTo>
                  <a:lnTo>
                    <a:pt x="669" y="766"/>
                  </a:lnTo>
                  <a:lnTo>
                    <a:pt x="678" y="755"/>
                  </a:lnTo>
                  <a:lnTo>
                    <a:pt x="692" y="744"/>
                  </a:lnTo>
                  <a:lnTo>
                    <a:pt x="706" y="735"/>
                  </a:lnTo>
                  <a:lnTo>
                    <a:pt x="715" y="725"/>
                  </a:lnTo>
                  <a:lnTo>
                    <a:pt x="721" y="703"/>
                  </a:lnTo>
                  <a:lnTo>
                    <a:pt x="723" y="676"/>
                  </a:lnTo>
                  <a:lnTo>
                    <a:pt x="721" y="647"/>
                  </a:lnTo>
                  <a:lnTo>
                    <a:pt x="721" y="624"/>
                  </a:lnTo>
                  <a:lnTo>
                    <a:pt x="715" y="610"/>
                  </a:lnTo>
                  <a:lnTo>
                    <a:pt x="705" y="601"/>
                  </a:lnTo>
                  <a:lnTo>
                    <a:pt x="696" y="592"/>
                  </a:lnTo>
                  <a:lnTo>
                    <a:pt x="692" y="577"/>
                  </a:lnTo>
                  <a:lnTo>
                    <a:pt x="699" y="561"/>
                  </a:lnTo>
                  <a:lnTo>
                    <a:pt x="714" y="545"/>
                  </a:lnTo>
                  <a:lnTo>
                    <a:pt x="730" y="527"/>
                  </a:lnTo>
                  <a:lnTo>
                    <a:pt x="744" y="505"/>
                  </a:lnTo>
                  <a:lnTo>
                    <a:pt x="753" y="491"/>
                  </a:lnTo>
                  <a:lnTo>
                    <a:pt x="766" y="471"/>
                  </a:lnTo>
                  <a:lnTo>
                    <a:pt x="782" y="450"/>
                  </a:lnTo>
                  <a:lnTo>
                    <a:pt x="796" y="428"/>
                  </a:lnTo>
                  <a:lnTo>
                    <a:pt x="811" y="406"/>
                  </a:lnTo>
                  <a:lnTo>
                    <a:pt x="823" y="390"/>
                  </a:lnTo>
                  <a:lnTo>
                    <a:pt x="831" y="378"/>
                  </a:lnTo>
                  <a:lnTo>
                    <a:pt x="834" y="374"/>
                  </a:lnTo>
                  <a:lnTo>
                    <a:pt x="825" y="370"/>
                  </a:lnTo>
                  <a:lnTo>
                    <a:pt x="813" y="370"/>
                  </a:lnTo>
                  <a:lnTo>
                    <a:pt x="800" y="374"/>
                  </a:lnTo>
                  <a:lnTo>
                    <a:pt x="787" y="374"/>
                  </a:lnTo>
                  <a:lnTo>
                    <a:pt x="780" y="370"/>
                  </a:lnTo>
                  <a:lnTo>
                    <a:pt x="771" y="363"/>
                  </a:lnTo>
                  <a:lnTo>
                    <a:pt x="759" y="354"/>
                  </a:lnTo>
                  <a:lnTo>
                    <a:pt x="746" y="345"/>
                  </a:lnTo>
                  <a:lnTo>
                    <a:pt x="733" y="335"/>
                  </a:lnTo>
                  <a:lnTo>
                    <a:pt x="721" y="322"/>
                  </a:lnTo>
                  <a:lnTo>
                    <a:pt x="710" y="311"/>
                  </a:lnTo>
                  <a:lnTo>
                    <a:pt x="701" y="302"/>
                  </a:lnTo>
                  <a:lnTo>
                    <a:pt x="687" y="282"/>
                  </a:lnTo>
                  <a:lnTo>
                    <a:pt x="676" y="259"/>
                  </a:lnTo>
                  <a:lnTo>
                    <a:pt x="665" y="236"/>
                  </a:lnTo>
                  <a:lnTo>
                    <a:pt x="660" y="212"/>
                  </a:lnTo>
                  <a:lnTo>
                    <a:pt x="656" y="187"/>
                  </a:lnTo>
                  <a:lnTo>
                    <a:pt x="654" y="158"/>
                  </a:lnTo>
                  <a:lnTo>
                    <a:pt x="654" y="137"/>
                  </a:lnTo>
                  <a:lnTo>
                    <a:pt x="654" y="128"/>
                  </a:lnTo>
                  <a:lnTo>
                    <a:pt x="647" y="117"/>
                  </a:lnTo>
                  <a:lnTo>
                    <a:pt x="635" y="108"/>
                  </a:lnTo>
                  <a:lnTo>
                    <a:pt x="620" y="101"/>
                  </a:lnTo>
                  <a:lnTo>
                    <a:pt x="608" y="99"/>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16" name="Freeform 13"/>
            <p:cNvSpPr>
              <a:spLocks noChangeAspect="1"/>
            </p:cNvSpPr>
            <p:nvPr/>
          </p:nvSpPr>
          <p:spPr bwMode="auto">
            <a:xfrm>
              <a:off x="3663" y="1051"/>
              <a:ext cx="190" cy="119"/>
            </a:xfrm>
            <a:custGeom>
              <a:avLst/>
              <a:gdLst>
                <a:gd name="T0" fmla="*/ 33 w 169"/>
                <a:gd name="T1" fmla="*/ 63 h 106"/>
                <a:gd name="T2" fmla="*/ 46 w 169"/>
                <a:gd name="T3" fmla="*/ 60 h 106"/>
                <a:gd name="T4" fmla="*/ 58 w 169"/>
                <a:gd name="T5" fmla="*/ 53 h 106"/>
                <a:gd name="T6" fmla="*/ 71 w 169"/>
                <a:gd name="T7" fmla="*/ 45 h 106"/>
                <a:gd name="T8" fmla="*/ 81 w 169"/>
                <a:gd name="T9" fmla="*/ 37 h 106"/>
                <a:gd name="T10" fmla="*/ 89 w 169"/>
                <a:gd name="T11" fmla="*/ 29 h 106"/>
                <a:gd name="T12" fmla="*/ 99 w 169"/>
                <a:gd name="T13" fmla="*/ 20 h 106"/>
                <a:gd name="T14" fmla="*/ 107 w 169"/>
                <a:gd name="T15" fmla="*/ 17 h 106"/>
                <a:gd name="T16" fmla="*/ 117 w 169"/>
                <a:gd name="T17" fmla="*/ 15 h 106"/>
                <a:gd name="T18" fmla="*/ 127 w 169"/>
                <a:gd name="T19" fmla="*/ 12 h 106"/>
                <a:gd name="T20" fmla="*/ 137 w 169"/>
                <a:gd name="T21" fmla="*/ 10 h 106"/>
                <a:gd name="T22" fmla="*/ 147 w 169"/>
                <a:gd name="T23" fmla="*/ 7 h 106"/>
                <a:gd name="T24" fmla="*/ 157 w 169"/>
                <a:gd name="T25" fmla="*/ 2 h 106"/>
                <a:gd name="T26" fmla="*/ 165 w 169"/>
                <a:gd name="T27" fmla="*/ 0 h 106"/>
                <a:gd name="T28" fmla="*/ 174 w 169"/>
                <a:gd name="T29" fmla="*/ 0 h 106"/>
                <a:gd name="T30" fmla="*/ 182 w 169"/>
                <a:gd name="T31" fmla="*/ 4 h 106"/>
                <a:gd name="T32" fmla="*/ 186 w 169"/>
                <a:gd name="T33" fmla="*/ 15 h 106"/>
                <a:gd name="T34" fmla="*/ 190 w 169"/>
                <a:gd name="T35" fmla="*/ 37 h 106"/>
                <a:gd name="T36" fmla="*/ 184 w 169"/>
                <a:gd name="T37" fmla="*/ 53 h 106"/>
                <a:gd name="T38" fmla="*/ 165 w 169"/>
                <a:gd name="T39" fmla="*/ 65 h 106"/>
                <a:gd name="T40" fmla="*/ 139 w 169"/>
                <a:gd name="T41" fmla="*/ 68 h 106"/>
                <a:gd name="T42" fmla="*/ 126 w 169"/>
                <a:gd name="T43" fmla="*/ 68 h 106"/>
                <a:gd name="T44" fmla="*/ 111 w 169"/>
                <a:gd name="T45" fmla="*/ 68 h 106"/>
                <a:gd name="T46" fmla="*/ 99 w 169"/>
                <a:gd name="T47" fmla="*/ 71 h 106"/>
                <a:gd name="T48" fmla="*/ 91 w 169"/>
                <a:gd name="T49" fmla="*/ 73 h 106"/>
                <a:gd name="T50" fmla="*/ 83 w 169"/>
                <a:gd name="T51" fmla="*/ 75 h 106"/>
                <a:gd name="T52" fmla="*/ 76 w 169"/>
                <a:gd name="T53" fmla="*/ 79 h 106"/>
                <a:gd name="T54" fmla="*/ 73 w 169"/>
                <a:gd name="T55" fmla="*/ 83 h 106"/>
                <a:gd name="T56" fmla="*/ 69 w 169"/>
                <a:gd name="T57" fmla="*/ 89 h 106"/>
                <a:gd name="T58" fmla="*/ 61 w 169"/>
                <a:gd name="T59" fmla="*/ 103 h 106"/>
                <a:gd name="T60" fmla="*/ 46 w 169"/>
                <a:gd name="T61" fmla="*/ 113 h 106"/>
                <a:gd name="T62" fmla="*/ 28 w 169"/>
                <a:gd name="T63" fmla="*/ 119 h 106"/>
                <a:gd name="T64" fmla="*/ 10 w 169"/>
                <a:gd name="T65" fmla="*/ 116 h 106"/>
                <a:gd name="T66" fmla="*/ 0 w 169"/>
                <a:gd name="T67" fmla="*/ 101 h 106"/>
                <a:gd name="T68" fmla="*/ 0 w 169"/>
                <a:gd name="T69" fmla="*/ 85 h 106"/>
                <a:gd name="T70" fmla="*/ 10 w 169"/>
                <a:gd name="T71" fmla="*/ 71 h 106"/>
                <a:gd name="T72" fmla="*/ 33 w 169"/>
                <a:gd name="T73" fmla="*/ 63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 h="106">
                  <a:moveTo>
                    <a:pt x="29" y="56"/>
                  </a:moveTo>
                  <a:lnTo>
                    <a:pt x="41" y="53"/>
                  </a:lnTo>
                  <a:lnTo>
                    <a:pt x="52" y="47"/>
                  </a:lnTo>
                  <a:lnTo>
                    <a:pt x="63" y="40"/>
                  </a:lnTo>
                  <a:lnTo>
                    <a:pt x="72" y="33"/>
                  </a:lnTo>
                  <a:lnTo>
                    <a:pt x="79" y="26"/>
                  </a:lnTo>
                  <a:lnTo>
                    <a:pt x="88" y="18"/>
                  </a:lnTo>
                  <a:lnTo>
                    <a:pt x="95" y="15"/>
                  </a:lnTo>
                  <a:lnTo>
                    <a:pt x="104" y="13"/>
                  </a:lnTo>
                  <a:lnTo>
                    <a:pt x="113" y="11"/>
                  </a:lnTo>
                  <a:lnTo>
                    <a:pt x="122" y="9"/>
                  </a:lnTo>
                  <a:lnTo>
                    <a:pt x="131" y="6"/>
                  </a:lnTo>
                  <a:lnTo>
                    <a:pt x="140" y="2"/>
                  </a:lnTo>
                  <a:lnTo>
                    <a:pt x="147" y="0"/>
                  </a:lnTo>
                  <a:lnTo>
                    <a:pt x="155" y="0"/>
                  </a:lnTo>
                  <a:lnTo>
                    <a:pt x="162" y="4"/>
                  </a:lnTo>
                  <a:lnTo>
                    <a:pt x="165" y="13"/>
                  </a:lnTo>
                  <a:lnTo>
                    <a:pt x="169" y="33"/>
                  </a:lnTo>
                  <a:lnTo>
                    <a:pt x="164" y="47"/>
                  </a:lnTo>
                  <a:lnTo>
                    <a:pt x="147" y="58"/>
                  </a:lnTo>
                  <a:lnTo>
                    <a:pt x="124" y="61"/>
                  </a:lnTo>
                  <a:lnTo>
                    <a:pt x="112" y="61"/>
                  </a:lnTo>
                  <a:lnTo>
                    <a:pt x="99" y="61"/>
                  </a:lnTo>
                  <a:lnTo>
                    <a:pt x="88" y="63"/>
                  </a:lnTo>
                  <a:lnTo>
                    <a:pt x="81" y="65"/>
                  </a:lnTo>
                  <a:lnTo>
                    <a:pt x="74" y="67"/>
                  </a:lnTo>
                  <a:lnTo>
                    <a:pt x="68" y="70"/>
                  </a:lnTo>
                  <a:lnTo>
                    <a:pt x="65" y="74"/>
                  </a:lnTo>
                  <a:lnTo>
                    <a:pt x="61" y="79"/>
                  </a:lnTo>
                  <a:lnTo>
                    <a:pt x="54" y="92"/>
                  </a:lnTo>
                  <a:lnTo>
                    <a:pt x="41" y="101"/>
                  </a:lnTo>
                  <a:lnTo>
                    <a:pt x="25" y="106"/>
                  </a:lnTo>
                  <a:lnTo>
                    <a:pt x="9" y="103"/>
                  </a:lnTo>
                  <a:lnTo>
                    <a:pt x="0" y="90"/>
                  </a:lnTo>
                  <a:lnTo>
                    <a:pt x="0" y="76"/>
                  </a:lnTo>
                  <a:lnTo>
                    <a:pt x="9" y="63"/>
                  </a:lnTo>
                  <a:lnTo>
                    <a:pt x="29" y="56"/>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17" name="Freeform 14"/>
            <p:cNvSpPr>
              <a:spLocks noChangeAspect="1"/>
            </p:cNvSpPr>
            <p:nvPr/>
          </p:nvSpPr>
          <p:spPr bwMode="auto">
            <a:xfrm>
              <a:off x="3576" y="1189"/>
              <a:ext cx="61" cy="77"/>
            </a:xfrm>
            <a:custGeom>
              <a:avLst/>
              <a:gdLst>
                <a:gd name="T0" fmla="*/ 51 w 54"/>
                <a:gd name="T1" fmla="*/ 0 h 68"/>
                <a:gd name="T2" fmla="*/ 49 w 54"/>
                <a:gd name="T3" fmla="*/ 1 h 68"/>
                <a:gd name="T4" fmla="*/ 41 w 54"/>
                <a:gd name="T5" fmla="*/ 3 h 68"/>
                <a:gd name="T6" fmla="*/ 31 w 54"/>
                <a:gd name="T7" fmla="*/ 8 h 68"/>
                <a:gd name="T8" fmla="*/ 20 w 54"/>
                <a:gd name="T9" fmla="*/ 14 h 68"/>
                <a:gd name="T10" fmla="*/ 10 w 54"/>
                <a:gd name="T11" fmla="*/ 20 h 68"/>
                <a:gd name="T12" fmla="*/ 1 w 54"/>
                <a:gd name="T13" fmla="*/ 26 h 68"/>
                <a:gd name="T14" fmla="*/ 0 w 54"/>
                <a:gd name="T15" fmla="*/ 32 h 68"/>
                <a:gd name="T16" fmla="*/ 1 w 54"/>
                <a:gd name="T17" fmla="*/ 36 h 68"/>
                <a:gd name="T18" fmla="*/ 18 w 54"/>
                <a:gd name="T19" fmla="*/ 51 h 68"/>
                <a:gd name="T20" fmla="*/ 38 w 54"/>
                <a:gd name="T21" fmla="*/ 67 h 68"/>
                <a:gd name="T22" fmla="*/ 54 w 54"/>
                <a:gd name="T23" fmla="*/ 77 h 68"/>
                <a:gd name="T24" fmla="*/ 61 w 54"/>
                <a:gd name="T25" fmla="*/ 69 h 68"/>
                <a:gd name="T26" fmla="*/ 59 w 54"/>
                <a:gd name="T27" fmla="*/ 46 h 68"/>
                <a:gd name="T28" fmla="*/ 56 w 54"/>
                <a:gd name="T29" fmla="*/ 24 h 68"/>
                <a:gd name="T30" fmla="*/ 52 w 54"/>
                <a:gd name="T31" fmla="*/ 6 h 68"/>
                <a:gd name="T32" fmla="*/ 51 w 54"/>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68">
                  <a:moveTo>
                    <a:pt x="45" y="0"/>
                  </a:moveTo>
                  <a:lnTo>
                    <a:pt x="43" y="1"/>
                  </a:lnTo>
                  <a:lnTo>
                    <a:pt x="36" y="3"/>
                  </a:lnTo>
                  <a:lnTo>
                    <a:pt x="27" y="7"/>
                  </a:lnTo>
                  <a:lnTo>
                    <a:pt x="18" y="12"/>
                  </a:lnTo>
                  <a:lnTo>
                    <a:pt x="9" y="18"/>
                  </a:lnTo>
                  <a:lnTo>
                    <a:pt x="1" y="23"/>
                  </a:lnTo>
                  <a:lnTo>
                    <a:pt x="0" y="28"/>
                  </a:lnTo>
                  <a:lnTo>
                    <a:pt x="1" y="32"/>
                  </a:lnTo>
                  <a:lnTo>
                    <a:pt x="16" y="45"/>
                  </a:lnTo>
                  <a:lnTo>
                    <a:pt x="34" y="59"/>
                  </a:lnTo>
                  <a:lnTo>
                    <a:pt x="48" y="68"/>
                  </a:lnTo>
                  <a:lnTo>
                    <a:pt x="54" y="61"/>
                  </a:lnTo>
                  <a:lnTo>
                    <a:pt x="52" y="41"/>
                  </a:lnTo>
                  <a:lnTo>
                    <a:pt x="50" y="21"/>
                  </a:lnTo>
                  <a:lnTo>
                    <a:pt x="46" y="5"/>
                  </a:lnTo>
                  <a:lnTo>
                    <a:pt x="45" y="0"/>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18" name="Freeform 15"/>
            <p:cNvSpPr>
              <a:spLocks noChangeAspect="1"/>
            </p:cNvSpPr>
            <p:nvPr/>
          </p:nvSpPr>
          <p:spPr bwMode="auto">
            <a:xfrm>
              <a:off x="2656" y="1485"/>
              <a:ext cx="166" cy="199"/>
            </a:xfrm>
            <a:custGeom>
              <a:avLst/>
              <a:gdLst>
                <a:gd name="T0" fmla="*/ 2 w 147"/>
                <a:gd name="T1" fmla="*/ 104 h 176"/>
                <a:gd name="T2" fmla="*/ 0 w 147"/>
                <a:gd name="T3" fmla="*/ 94 h 176"/>
                <a:gd name="T4" fmla="*/ 5 w 147"/>
                <a:gd name="T5" fmla="*/ 86 h 176"/>
                <a:gd name="T6" fmla="*/ 8 w 147"/>
                <a:gd name="T7" fmla="*/ 81 h 176"/>
                <a:gd name="T8" fmla="*/ 16 w 147"/>
                <a:gd name="T9" fmla="*/ 77 h 176"/>
                <a:gd name="T10" fmla="*/ 26 w 147"/>
                <a:gd name="T11" fmla="*/ 73 h 176"/>
                <a:gd name="T12" fmla="*/ 36 w 147"/>
                <a:gd name="T13" fmla="*/ 67 h 176"/>
                <a:gd name="T14" fmla="*/ 46 w 147"/>
                <a:gd name="T15" fmla="*/ 61 h 176"/>
                <a:gd name="T16" fmla="*/ 55 w 147"/>
                <a:gd name="T17" fmla="*/ 51 h 176"/>
                <a:gd name="T18" fmla="*/ 63 w 147"/>
                <a:gd name="T19" fmla="*/ 38 h 176"/>
                <a:gd name="T20" fmla="*/ 71 w 147"/>
                <a:gd name="T21" fmla="*/ 27 h 176"/>
                <a:gd name="T22" fmla="*/ 79 w 147"/>
                <a:gd name="T23" fmla="*/ 17 h 176"/>
                <a:gd name="T24" fmla="*/ 89 w 147"/>
                <a:gd name="T25" fmla="*/ 8 h 176"/>
                <a:gd name="T26" fmla="*/ 99 w 147"/>
                <a:gd name="T27" fmla="*/ 2 h 176"/>
                <a:gd name="T28" fmla="*/ 110 w 147"/>
                <a:gd name="T29" fmla="*/ 0 h 176"/>
                <a:gd name="T30" fmla="*/ 122 w 147"/>
                <a:gd name="T31" fmla="*/ 2 h 176"/>
                <a:gd name="T32" fmla="*/ 136 w 147"/>
                <a:gd name="T33" fmla="*/ 8 h 176"/>
                <a:gd name="T34" fmla="*/ 155 w 147"/>
                <a:gd name="T35" fmla="*/ 28 h 176"/>
                <a:gd name="T36" fmla="*/ 163 w 147"/>
                <a:gd name="T37" fmla="*/ 49 h 176"/>
                <a:gd name="T38" fmla="*/ 163 w 147"/>
                <a:gd name="T39" fmla="*/ 71 h 176"/>
                <a:gd name="T40" fmla="*/ 165 w 147"/>
                <a:gd name="T41" fmla="*/ 94 h 176"/>
                <a:gd name="T42" fmla="*/ 166 w 147"/>
                <a:gd name="T43" fmla="*/ 110 h 176"/>
                <a:gd name="T44" fmla="*/ 163 w 147"/>
                <a:gd name="T45" fmla="*/ 127 h 176"/>
                <a:gd name="T46" fmla="*/ 156 w 147"/>
                <a:gd name="T47" fmla="*/ 140 h 176"/>
                <a:gd name="T48" fmla="*/ 150 w 147"/>
                <a:gd name="T49" fmla="*/ 155 h 176"/>
                <a:gd name="T50" fmla="*/ 146 w 147"/>
                <a:gd name="T51" fmla="*/ 165 h 176"/>
                <a:gd name="T52" fmla="*/ 140 w 147"/>
                <a:gd name="T53" fmla="*/ 175 h 176"/>
                <a:gd name="T54" fmla="*/ 132 w 147"/>
                <a:gd name="T55" fmla="*/ 183 h 176"/>
                <a:gd name="T56" fmla="*/ 122 w 147"/>
                <a:gd name="T57" fmla="*/ 191 h 176"/>
                <a:gd name="T58" fmla="*/ 110 w 147"/>
                <a:gd name="T59" fmla="*/ 198 h 176"/>
                <a:gd name="T60" fmla="*/ 102 w 147"/>
                <a:gd name="T61" fmla="*/ 199 h 176"/>
                <a:gd name="T62" fmla="*/ 94 w 147"/>
                <a:gd name="T63" fmla="*/ 196 h 176"/>
                <a:gd name="T64" fmla="*/ 87 w 147"/>
                <a:gd name="T65" fmla="*/ 185 h 176"/>
                <a:gd name="T66" fmla="*/ 79 w 147"/>
                <a:gd name="T67" fmla="*/ 163 h 176"/>
                <a:gd name="T68" fmla="*/ 76 w 147"/>
                <a:gd name="T69" fmla="*/ 147 h 176"/>
                <a:gd name="T70" fmla="*/ 77 w 147"/>
                <a:gd name="T71" fmla="*/ 135 h 176"/>
                <a:gd name="T72" fmla="*/ 94 w 147"/>
                <a:gd name="T73" fmla="*/ 127 h 176"/>
                <a:gd name="T74" fmla="*/ 112 w 147"/>
                <a:gd name="T75" fmla="*/ 114 h 176"/>
                <a:gd name="T76" fmla="*/ 124 w 147"/>
                <a:gd name="T77" fmla="*/ 96 h 176"/>
                <a:gd name="T78" fmla="*/ 124 w 147"/>
                <a:gd name="T79" fmla="*/ 77 h 176"/>
                <a:gd name="T80" fmla="*/ 114 w 147"/>
                <a:gd name="T81" fmla="*/ 67 h 176"/>
                <a:gd name="T82" fmla="*/ 106 w 147"/>
                <a:gd name="T83" fmla="*/ 66 h 176"/>
                <a:gd name="T84" fmla="*/ 96 w 147"/>
                <a:gd name="T85" fmla="*/ 63 h 176"/>
                <a:gd name="T86" fmla="*/ 86 w 147"/>
                <a:gd name="T87" fmla="*/ 63 h 176"/>
                <a:gd name="T88" fmla="*/ 76 w 147"/>
                <a:gd name="T89" fmla="*/ 66 h 176"/>
                <a:gd name="T90" fmla="*/ 67 w 147"/>
                <a:gd name="T91" fmla="*/ 69 h 176"/>
                <a:gd name="T92" fmla="*/ 59 w 147"/>
                <a:gd name="T93" fmla="*/ 73 h 176"/>
                <a:gd name="T94" fmla="*/ 53 w 147"/>
                <a:gd name="T95" fmla="*/ 79 h 176"/>
                <a:gd name="T96" fmla="*/ 49 w 147"/>
                <a:gd name="T97" fmla="*/ 89 h 176"/>
                <a:gd name="T98" fmla="*/ 41 w 147"/>
                <a:gd name="T99" fmla="*/ 107 h 176"/>
                <a:gd name="T100" fmla="*/ 28 w 147"/>
                <a:gd name="T101" fmla="*/ 120 h 176"/>
                <a:gd name="T102" fmla="*/ 12 w 147"/>
                <a:gd name="T103" fmla="*/ 122 h 176"/>
                <a:gd name="T104" fmla="*/ 2 w 147"/>
                <a:gd name="T105" fmla="*/ 104 h 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 h="176">
                  <a:moveTo>
                    <a:pt x="2" y="92"/>
                  </a:moveTo>
                  <a:lnTo>
                    <a:pt x="0" y="83"/>
                  </a:lnTo>
                  <a:lnTo>
                    <a:pt x="4" y="76"/>
                  </a:lnTo>
                  <a:lnTo>
                    <a:pt x="7" y="72"/>
                  </a:lnTo>
                  <a:lnTo>
                    <a:pt x="14" y="68"/>
                  </a:lnTo>
                  <a:lnTo>
                    <a:pt x="23" y="65"/>
                  </a:lnTo>
                  <a:lnTo>
                    <a:pt x="32" y="59"/>
                  </a:lnTo>
                  <a:lnTo>
                    <a:pt x="41" y="54"/>
                  </a:lnTo>
                  <a:lnTo>
                    <a:pt x="49" y="45"/>
                  </a:lnTo>
                  <a:lnTo>
                    <a:pt x="56" y="34"/>
                  </a:lnTo>
                  <a:lnTo>
                    <a:pt x="63" y="24"/>
                  </a:lnTo>
                  <a:lnTo>
                    <a:pt x="70" y="15"/>
                  </a:lnTo>
                  <a:lnTo>
                    <a:pt x="79" y="7"/>
                  </a:lnTo>
                  <a:lnTo>
                    <a:pt x="88" y="2"/>
                  </a:lnTo>
                  <a:lnTo>
                    <a:pt x="97" y="0"/>
                  </a:lnTo>
                  <a:lnTo>
                    <a:pt x="108" y="2"/>
                  </a:lnTo>
                  <a:lnTo>
                    <a:pt x="120" y="7"/>
                  </a:lnTo>
                  <a:lnTo>
                    <a:pt x="137" y="25"/>
                  </a:lnTo>
                  <a:lnTo>
                    <a:pt x="144" y="43"/>
                  </a:lnTo>
                  <a:lnTo>
                    <a:pt x="144" y="63"/>
                  </a:lnTo>
                  <a:lnTo>
                    <a:pt x="146" y="83"/>
                  </a:lnTo>
                  <a:lnTo>
                    <a:pt x="147" y="97"/>
                  </a:lnTo>
                  <a:lnTo>
                    <a:pt x="144" y="112"/>
                  </a:lnTo>
                  <a:lnTo>
                    <a:pt x="138" y="124"/>
                  </a:lnTo>
                  <a:lnTo>
                    <a:pt x="133" y="137"/>
                  </a:lnTo>
                  <a:lnTo>
                    <a:pt x="129" y="146"/>
                  </a:lnTo>
                  <a:lnTo>
                    <a:pt x="124" y="155"/>
                  </a:lnTo>
                  <a:lnTo>
                    <a:pt x="117" y="162"/>
                  </a:lnTo>
                  <a:lnTo>
                    <a:pt x="108" y="169"/>
                  </a:lnTo>
                  <a:lnTo>
                    <a:pt x="97" y="175"/>
                  </a:lnTo>
                  <a:lnTo>
                    <a:pt x="90" y="176"/>
                  </a:lnTo>
                  <a:lnTo>
                    <a:pt x="83" y="173"/>
                  </a:lnTo>
                  <a:lnTo>
                    <a:pt x="77" y="164"/>
                  </a:lnTo>
                  <a:lnTo>
                    <a:pt x="70" y="144"/>
                  </a:lnTo>
                  <a:lnTo>
                    <a:pt x="67" y="130"/>
                  </a:lnTo>
                  <a:lnTo>
                    <a:pt x="68" y="119"/>
                  </a:lnTo>
                  <a:lnTo>
                    <a:pt x="83" y="112"/>
                  </a:lnTo>
                  <a:lnTo>
                    <a:pt x="99" y="101"/>
                  </a:lnTo>
                  <a:lnTo>
                    <a:pt x="110" y="85"/>
                  </a:lnTo>
                  <a:lnTo>
                    <a:pt x="110" y="68"/>
                  </a:lnTo>
                  <a:lnTo>
                    <a:pt x="101" y="59"/>
                  </a:lnTo>
                  <a:lnTo>
                    <a:pt x="94" y="58"/>
                  </a:lnTo>
                  <a:lnTo>
                    <a:pt x="85" y="56"/>
                  </a:lnTo>
                  <a:lnTo>
                    <a:pt x="76" y="56"/>
                  </a:lnTo>
                  <a:lnTo>
                    <a:pt x="67" y="58"/>
                  </a:lnTo>
                  <a:lnTo>
                    <a:pt x="59" y="61"/>
                  </a:lnTo>
                  <a:lnTo>
                    <a:pt x="52" y="65"/>
                  </a:lnTo>
                  <a:lnTo>
                    <a:pt x="47" y="70"/>
                  </a:lnTo>
                  <a:lnTo>
                    <a:pt x="43" y="79"/>
                  </a:lnTo>
                  <a:lnTo>
                    <a:pt x="36" y="95"/>
                  </a:lnTo>
                  <a:lnTo>
                    <a:pt x="25" y="106"/>
                  </a:lnTo>
                  <a:lnTo>
                    <a:pt x="11" y="108"/>
                  </a:lnTo>
                  <a:lnTo>
                    <a:pt x="2" y="92"/>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19" name="Freeform 16"/>
            <p:cNvSpPr>
              <a:spLocks noChangeAspect="1"/>
            </p:cNvSpPr>
            <p:nvPr/>
          </p:nvSpPr>
          <p:spPr bwMode="auto">
            <a:xfrm>
              <a:off x="4468" y="2656"/>
              <a:ext cx="570" cy="446"/>
            </a:xfrm>
            <a:custGeom>
              <a:avLst/>
              <a:gdLst>
                <a:gd name="T0" fmla="*/ 382 w 505"/>
                <a:gd name="T1" fmla="*/ 85 h 395"/>
                <a:gd name="T2" fmla="*/ 349 w 505"/>
                <a:gd name="T3" fmla="*/ 80 h 395"/>
                <a:gd name="T4" fmla="*/ 327 w 505"/>
                <a:gd name="T5" fmla="*/ 77 h 395"/>
                <a:gd name="T6" fmla="*/ 327 w 505"/>
                <a:gd name="T7" fmla="*/ 56 h 395"/>
                <a:gd name="T8" fmla="*/ 328 w 505"/>
                <a:gd name="T9" fmla="*/ 30 h 395"/>
                <a:gd name="T10" fmla="*/ 298 w 505"/>
                <a:gd name="T11" fmla="*/ 8 h 395"/>
                <a:gd name="T12" fmla="*/ 284 w 505"/>
                <a:gd name="T13" fmla="*/ 6 h 395"/>
                <a:gd name="T14" fmla="*/ 242 w 505"/>
                <a:gd name="T15" fmla="*/ 32 h 395"/>
                <a:gd name="T16" fmla="*/ 209 w 505"/>
                <a:gd name="T17" fmla="*/ 52 h 395"/>
                <a:gd name="T18" fmla="*/ 178 w 505"/>
                <a:gd name="T19" fmla="*/ 59 h 395"/>
                <a:gd name="T20" fmla="*/ 146 w 505"/>
                <a:gd name="T21" fmla="*/ 72 h 395"/>
                <a:gd name="T22" fmla="*/ 115 w 505"/>
                <a:gd name="T23" fmla="*/ 99 h 395"/>
                <a:gd name="T24" fmla="*/ 96 w 505"/>
                <a:gd name="T25" fmla="*/ 125 h 395"/>
                <a:gd name="T26" fmla="*/ 71 w 505"/>
                <a:gd name="T27" fmla="*/ 146 h 395"/>
                <a:gd name="T28" fmla="*/ 36 w 505"/>
                <a:gd name="T29" fmla="*/ 168 h 395"/>
                <a:gd name="T30" fmla="*/ 2 w 505"/>
                <a:gd name="T31" fmla="*/ 184 h 395"/>
                <a:gd name="T32" fmla="*/ 2 w 505"/>
                <a:gd name="T33" fmla="*/ 257 h 395"/>
                <a:gd name="T34" fmla="*/ 20 w 505"/>
                <a:gd name="T35" fmla="*/ 283 h 395"/>
                <a:gd name="T36" fmla="*/ 33 w 505"/>
                <a:gd name="T37" fmla="*/ 311 h 395"/>
                <a:gd name="T38" fmla="*/ 16 w 505"/>
                <a:gd name="T39" fmla="*/ 344 h 395"/>
                <a:gd name="T40" fmla="*/ 26 w 505"/>
                <a:gd name="T41" fmla="*/ 375 h 395"/>
                <a:gd name="T42" fmla="*/ 63 w 505"/>
                <a:gd name="T43" fmla="*/ 383 h 395"/>
                <a:gd name="T44" fmla="*/ 99 w 505"/>
                <a:gd name="T45" fmla="*/ 377 h 395"/>
                <a:gd name="T46" fmla="*/ 128 w 505"/>
                <a:gd name="T47" fmla="*/ 365 h 395"/>
                <a:gd name="T48" fmla="*/ 163 w 505"/>
                <a:gd name="T49" fmla="*/ 352 h 395"/>
                <a:gd name="T50" fmla="*/ 201 w 505"/>
                <a:gd name="T51" fmla="*/ 341 h 395"/>
                <a:gd name="T52" fmla="*/ 254 w 505"/>
                <a:gd name="T53" fmla="*/ 334 h 395"/>
                <a:gd name="T54" fmla="*/ 307 w 505"/>
                <a:gd name="T55" fmla="*/ 344 h 395"/>
                <a:gd name="T56" fmla="*/ 345 w 505"/>
                <a:gd name="T57" fmla="*/ 369 h 395"/>
                <a:gd name="T58" fmla="*/ 374 w 505"/>
                <a:gd name="T59" fmla="*/ 403 h 395"/>
                <a:gd name="T60" fmla="*/ 396 w 505"/>
                <a:gd name="T61" fmla="*/ 434 h 395"/>
                <a:gd name="T62" fmla="*/ 430 w 505"/>
                <a:gd name="T63" fmla="*/ 446 h 395"/>
                <a:gd name="T64" fmla="*/ 475 w 505"/>
                <a:gd name="T65" fmla="*/ 440 h 395"/>
                <a:gd name="T66" fmla="*/ 493 w 505"/>
                <a:gd name="T67" fmla="*/ 416 h 395"/>
                <a:gd name="T68" fmla="*/ 514 w 505"/>
                <a:gd name="T69" fmla="*/ 367 h 395"/>
                <a:gd name="T70" fmla="*/ 544 w 505"/>
                <a:gd name="T71" fmla="*/ 326 h 395"/>
                <a:gd name="T72" fmla="*/ 559 w 505"/>
                <a:gd name="T73" fmla="*/ 281 h 395"/>
                <a:gd name="T74" fmla="*/ 569 w 505"/>
                <a:gd name="T75" fmla="*/ 242 h 395"/>
                <a:gd name="T76" fmla="*/ 549 w 505"/>
                <a:gd name="T77" fmla="*/ 215 h 395"/>
                <a:gd name="T78" fmla="*/ 518 w 505"/>
                <a:gd name="T79" fmla="*/ 191 h 395"/>
                <a:gd name="T80" fmla="*/ 479 w 505"/>
                <a:gd name="T81" fmla="*/ 146 h 395"/>
                <a:gd name="T82" fmla="*/ 457 w 505"/>
                <a:gd name="T83" fmla="*/ 95 h 395"/>
                <a:gd name="T84" fmla="*/ 447 w 505"/>
                <a:gd name="T85" fmla="*/ 41 h 395"/>
                <a:gd name="T86" fmla="*/ 418 w 505"/>
                <a:gd name="T87" fmla="*/ 6 h 395"/>
                <a:gd name="T88" fmla="*/ 418 w 505"/>
                <a:gd name="T89" fmla="*/ 41 h 395"/>
                <a:gd name="T90" fmla="*/ 418 w 505"/>
                <a:gd name="T91" fmla="*/ 80 h 395"/>
                <a:gd name="T92" fmla="*/ 402 w 505"/>
                <a:gd name="T93" fmla="*/ 89 h 3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05" h="395">
                  <a:moveTo>
                    <a:pt x="356" y="79"/>
                  </a:moveTo>
                  <a:lnTo>
                    <a:pt x="347" y="77"/>
                  </a:lnTo>
                  <a:lnTo>
                    <a:pt x="338" y="75"/>
                  </a:lnTo>
                  <a:lnTo>
                    <a:pt x="329" y="75"/>
                  </a:lnTo>
                  <a:lnTo>
                    <a:pt x="320" y="73"/>
                  </a:lnTo>
                  <a:lnTo>
                    <a:pt x="309" y="71"/>
                  </a:lnTo>
                  <a:lnTo>
                    <a:pt x="302" y="70"/>
                  </a:lnTo>
                  <a:lnTo>
                    <a:pt x="295" y="70"/>
                  </a:lnTo>
                  <a:lnTo>
                    <a:pt x="290" y="68"/>
                  </a:lnTo>
                  <a:lnTo>
                    <a:pt x="284" y="64"/>
                  </a:lnTo>
                  <a:lnTo>
                    <a:pt x="284" y="57"/>
                  </a:lnTo>
                  <a:lnTo>
                    <a:pt x="290" y="50"/>
                  </a:lnTo>
                  <a:lnTo>
                    <a:pt x="299" y="43"/>
                  </a:lnTo>
                  <a:lnTo>
                    <a:pt x="300" y="36"/>
                  </a:lnTo>
                  <a:lnTo>
                    <a:pt x="291" y="27"/>
                  </a:lnTo>
                  <a:lnTo>
                    <a:pt x="279" y="19"/>
                  </a:lnTo>
                  <a:lnTo>
                    <a:pt x="270" y="12"/>
                  </a:lnTo>
                  <a:lnTo>
                    <a:pt x="264" y="7"/>
                  </a:lnTo>
                  <a:lnTo>
                    <a:pt x="259" y="1"/>
                  </a:lnTo>
                  <a:lnTo>
                    <a:pt x="254" y="0"/>
                  </a:lnTo>
                  <a:lnTo>
                    <a:pt x="252" y="5"/>
                  </a:lnTo>
                  <a:lnTo>
                    <a:pt x="245" y="12"/>
                  </a:lnTo>
                  <a:lnTo>
                    <a:pt x="230" y="21"/>
                  </a:lnTo>
                  <a:lnTo>
                    <a:pt x="214" y="28"/>
                  </a:lnTo>
                  <a:lnTo>
                    <a:pt x="200" y="36"/>
                  </a:lnTo>
                  <a:lnTo>
                    <a:pt x="191" y="41"/>
                  </a:lnTo>
                  <a:lnTo>
                    <a:pt x="185" y="46"/>
                  </a:lnTo>
                  <a:lnTo>
                    <a:pt x="176" y="48"/>
                  </a:lnTo>
                  <a:lnTo>
                    <a:pt x="165" y="50"/>
                  </a:lnTo>
                  <a:lnTo>
                    <a:pt x="158" y="52"/>
                  </a:lnTo>
                  <a:lnTo>
                    <a:pt x="149" y="54"/>
                  </a:lnTo>
                  <a:lnTo>
                    <a:pt x="138" y="59"/>
                  </a:lnTo>
                  <a:lnTo>
                    <a:pt x="129" y="64"/>
                  </a:lnTo>
                  <a:lnTo>
                    <a:pt x="119" y="71"/>
                  </a:lnTo>
                  <a:lnTo>
                    <a:pt x="110" y="79"/>
                  </a:lnTo>
                  <a:lnTo>
                    <a:pt x="102" y="88"/>
                  </a:lnTo>
                  <a:lnTo>
                    <a:pt x="95" y="97"/>
                  </a:lnTo>
                  <a:lnTo>
                    <a:pt x="90" y="106"/>
                  </a:lnTo>
                  <a:lnTo>
                    <a:pt x="85" y="111"/>
                  </a:lnTo>
                  <a:lnTo>
                    <a:pt x="77" y="118"/>
                  </a:lnTo>
                  <a:lnTo>
                    <a:pt x="70" y="124"/>
                  </a:lnTo>
                  <a:lnTo>
                    <a:pt x="63" y="129"/>
                  </a:lnTo>
                  <a:lnTo>
                    <a:pt x="54" y="136"/>
                  </a:lnTo>
                  <a:lnTo>
                    <a:pt x="43" y="142"/>
                  </a:lnTo>
                  <a:lnTo>
                    <a:pt x="32" y="149"/>
                  </a:lnTo>
                  <a:lnTo>
                    <a:pt x="20" y="152"/>
                  </a:lnTo>
                  <a:lnTo>
                    <a:pt x="9" y="152"/>
                  </a:lnTo>
                  <a:lnTo>
                    <a:pt x="2" y="163"/>
                  </a:lnTo>
                  <a:lnTo>
                    <a:pt x="0" y="203"/>
                  </a:lnTo>
                  <a:lnTo>
                    <a:pt x="0" y="219"/>
                  </a:lnTo>
                  <a:lnTo>
                    <a:pt x="2" y="228"/>
                  </a:lnTo>
                  <a:lnTo>
                    <a:pt x="4" y="235"/>
                  </a:lnTo>
                  <a:lnTo>
                    <a:pt x="9" y="244"/>
                  </a:lnTo>
                  <a:lnTo>
                    <a:pt x="18" y="251"/>
                  </a:lnTo>
                  <a:lnTo>
                    <a:pt x="27" y="257"/>
                  </a:lnTo>
                  <a:lnTo>
                    <a:pt x="31" y="264"/>
                  </a:lnTo>
                  <a:lnTo>
                    <a:pt x="29" y="275"/>
                  </a:lnTo>
                  <a:lnTo>
                    <a:pt x="23" y="285"/>
                  </a:lnTo>
                  <a:lnTo>
                    <a:pt x="18" y="294"/>
                  </a:lnTo>
                  <a:lnTo>
                    <a:pt x="14" y="305"/>
                  </a:lnTo>
                  <a:lnTo>
                    <a:pt x="14" y="320"/>
                  </a:lnTo>
                  <a:lnTo>
                    <a:pt x="18" y="327"/>
                  </a:lnTo>
                  <a:lnTo>
                    <a:pt x="23" y="332"/>
                  </a:lnTo>
                  <a:lnTo>
                    <a:pt x="34" y="338"/>
                  </a:lnTo>
                  <a:lnTo>
                    <a:pt x="45" y="339"/>
                  </a:lnTo>
                  <a:lnTo>
                    <a:pt x="56" y="339"/>
                  </a:lnTo>
                  <a:lnTo>
                    <a:pt x="68" y="339"/>
                  </a:lnTo>
                  <a:lnTo>
                    <a:pt x="79" y="338"/>
                  </a:lnTo>
                  <a:lnTo>
                    <a:pt x="88" y="334"/>
                  </a:lnTo>
                  <a:lnTo>
                    <a:pt x="95" y="330"/>
                  </a:lnTo>
                  <a:lnTo>
                    <a:pt x="104" y="327"/>
                  </a:lnTo>
                  <a:lnTo>
                    <a:pt x="113" y="323"/>
                  </a:lnTo>
                  <a:lnTo>
                    <a:pt x="122" y="320"/>
                  </a:lnTo>
                  <a:lnTo>
                    <a:pt x="133" y="316"/>
                  </a:lnTo>
                  <a:lnTo>
                    <a:pt x="144" y="312"/>
                  </a:lnTo>
                  <a:lnTo>
                    <a:pt x="155" y="309"/>
                  </a:lnTo>
                  <a:lnTo>
                    <a:pt x="165" y="305"/>
                  </a:lnTo>
                  <a:lnTo>
                    <a:pt x="178" y="302"/>
                  </a:lnTo>
                  <a:lnTo>
                    <a:pt x="192" y="300"/>
                  </a:lnTo>
                  <a:lnTo>
                    <a:pt x="209" y="298"/>
                  </a:lnTo>
                  <a:lnTo>
                    <a:pt x="225" y="296"/>
                  </a:lnTo>
                  <a:lnTo>
                    <a:pt x="241" y="298"/>
                  </a:lnTo>
                  <a:lnTo>
                    <a:pt x="257" y="300"/>
                  </a:lnTo>
                  <a:lnTo>
                    <a:pt x="272" y="305"/>
                  </a:lnTo>
                  <a:lnTo>
                    <a:pt x="284" y="311"/>
                  </a:lnTo>
                  <a:lnTo>
                    <a:pt x="295" y="318"/>
                  </a:lnTo>
                  <a:lnTo>
                    <a:pt x="306" y="327"/>
                  </a:lnTo>
                  <a:lnTo>
                    <a:pt x="315" y="336"/>
                  </a:lnTo>
                  <a:lnTo>
                    <a:pt x="324" y="347"/>
                  </a:lnTo>
                  <a:lnTo>
                    <a:pt x="331" y="357"/>
                  </a:lnTo>
                  <a:lnTo>
                    <a:pt x="340" y="366"/>
                  </a:lnTo>
                  <a:lnTo>
                    <a:pt x="345" y="375"/>
                  </a:lnTo>
                  <a:lnTo>
                    <a:pt x="351" y="384"/>
                  </a:lnTo>
                  <a:lnTo>
                    <a:pt x="358" y="390"/>
                  </a:lnTo>
                  <a:lnTo>
                    <a:pt x="369" y="393"/>
                  </a:lnTo>
                  <a:lnTo>
                    <a:pt x="381" y="395"/>
                  </a:lnTo>
                  <a:lnTo>
                    <a:pt x="396" y="393"/>
                  </a:lnTo>
                  <a:lnTo>
                    <a:pt x="410" y="392"/>
                  </a:lnTo>
                  <a:lnTo>
                    <a:pt x="421" y="390"/>
                  </a:lnTo>
                  <a:lnTo>
                    <a:pt x="430" y="386"/>
                  </a:lnTo>
                  <a:lnTo>
                    <a:pt x="433" y="381"/>
                  </a:lnTo>
                  <a:lnTo>
                    <a:pt x="437" y="368"/>
                  </a:lnTo>
                  <a:lnTo>
                    <a:pt x="444" y="352"/>
                  </a:lnTo>
                  <a:lnTo>
                    <a:pt x="451" y="338"/>
                  </a:lnTo>
                  <a:lnTo>
                    <a:pt x="455" y="325"/>
                  </a:lnTo>
                  <a:lnTo>
                    <a:pt x="460" y="314"/>
                  </a:lnTo>
                  <a:lnTo>
                    <a:pt x="471" y="302"/>
                  </a:lnTo>
                  <a:lnTo>
                    <a:pt x="482" y="289"/>
                  </a:lnTo>
                  <a:lnTo>
                    <a:pt x="487" y="276"/>
                  </a:lnTo>
                  <a:lnTo>
                    <a:pt x="489" y="264"/>
                  </a:lnTo>
                  <a:lnTo>
                    <a:pt x="495" y="249"/>
                  </a:lnTo>
                  <a:lnTo>
                    <a:pt x="502" y="235"/>
                  </a:lnTo>
                  <a:lnTo>
                    <a:pt x="505" y="221"/>
                  </a:lnTo>
                  <a:lnTo>
                    <a:pt x="504" y="214"/>
                  </a:lnTo>
                  <a:lnTo>
                    <a:pt x="500" y="205"/>
                  </a:lnTo>
                  <a:lnTo>
                    <a:pt x="493" y="197"/>
                  </a:lnTo>
                  <a:lnTo>
                    <a:pt x="486" y="190"/>
                  </a:lnTo>
                  <a:lnTo>
                    <a:pt x="477" y="181"/>
                  </a:lnTo>
                  <a:lnTo>
                    <a:pt x="468" y="174"/>
                  </a:lnTo>
                  <a:lnTo>
                    <a:pt x="459" y="169"/>
                  </a:lnTo>
                  <a:lnTo>
                    <a:pt x="453" y="161"/>
                  </a:lnTo>
                  <a:lnTo>
                    <a:pt x="437" y="143"/>
                  </a:lnTo>
                  <a:lnTo>
                    <a:pt x="424" y="129"/>
                  </a:lnTo>
                  <a:lnTo>
                    <a:pt x="414" y="116"/>
                  </a:lnTo>
                  <a:lnTo>
                    <a:pt x="408" y="102"/>
                  </a:lnTo>
                  <a:lnTo>
                    <a:pt x="405" y="84"/>
                  </a:lnTo>
                  <a:lnTo>
                    <a:pt x="403" y="66"/>
                  </a:lnTo>
                  <a:lnTo>
                    <a:pt x="401" y="50"/>
                  </a:lnTo>
                  <a:lnTo>
                    <a:pt x="396" y="36"/>
                  </a:lnTo>
                  <a:lnTo>
                    <a:pt x="388" y="23"/>
                  </a:lnTo>
                  <a:lnTo>
                    <a:pt x="379" y="14"/>
                  </a:lnTo>
                  <a:lnTo>
                    <a:pt x="370" y="5"/>
                  </a:lnTo>
                  <a:lnTo>
                    <a:pt x="363" y="0"/>
                  </a:lnTo>
                  <a:lnTo>
                    <a:pt x="367" y="18"/>
                  </a:lnTo>
                  <a:lnTo>
                    <a:pt x="370" y="36"/>
                  </a:lnTo>
                  <a:lnTo>
                    <a:pt x="370" y="52"/>
                  </a:lnTo>
                  <a:lnTo>
                    <a:pt x="370" y="64"/>
                  </a:lnTo>
                  <a:lnTo>
                    <a:pt x="370" y="71"/>
                  </a:lnTo>
                  <a:lnTo>
                    <a:pt x="367" y="77"/>
                  </a:lnTo>
                  <a:lnTo>
                    <a:pt x="363" y="79"/>
                  </a:lnTo>
                  <a:lnTo>
                    <a:pt x="356" y="79"/>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20" name="Freeform 17"/>
            <p:cNvSpPr>
              <a:spLocks noChangeAspect="1"/>
            </p:cNvSpPr>
            <p:nvPr/>
          </p:nvSpPr>
          <p:spPr bwMode="auto">
            <a:xfrm>
              <a:off x="4417" y="2390"/>
              <a:ext cx="112" cy="158"/>
            </a:xfrm>
            <a:custGeom>
              <a:avLst/>
              <a:gdLst>
                <a:gd name="T0" fmla="*/ 33 w 99"/>
                <a:gd name="T1" fmla="*/ 56 h 140"/>
                <a:gd name="T2" fmla="*/ 46 w 99"/>
                <a:gd name="T3" fmla="*/ 51 h 140"/>
                <a:gd name="T4" fmla="*/ 57 w 99"/>
                <a:gd name="T5" fmla="*/ 41 h 140"/>
                <a:gd name="T6" fmla="*/ 66 w 99"/>
                <a:gd name="T7" fmla="*/ 30 h 140"/>
                <a:gd name="T8" fmla="*/ 76 w 99"/>
                <a:gd name="T9" fmla="*/ 18 h 140"/>
                <a:gd name="T10" fmla="*/ 86 w 99"/>
                <a:gd name="T11" fmla="*/ 8 h 140"/>
                <a:gd name="T12" fmla="*/ 97 w 99"/>
                <a:gd name="T13" fmla="*/ 0 h 140"/>
                <a:gd name="T14" fmla="*/ 107 w 99"/>
                <a:gd name="T15" fmla="*/ 5 h 140"/>
                <a:gd name="T16" fmla="*/ 112 w 99"/>
                <a:gd name="T17" fmla="*/ 20 h 140"/>
                <a:gd name="T18" fmla="*/ 112 w 99"/>
                <a:gd name="T19" fmla="*/ 41 h 140"/>
                <a:gd name="T20" fmla="*/ 110 w 99"/>
                <a:gd name="T21" fmla="*/ 56 h 140"/>
                <a:gd name="T22" fmla="*/ 106 w 99"/>
                <a:gd name="T23" fmla="*/ 71 h 140"/>
                <a:gd name="T24" fmla="*/ 107 w 99"/>
                <a:gd name="T25" fmla="*/ 86 h 140"/>
                <a:gd name="T26" fmla="*/ 107 w 99"/>
                <a:gd name="T27" fmla="*/ 99 h 140"/>
                <a:gd name="T28" fmla="*/ 104 w 99"/>
                <a:gd name="T29" fmla="*/ 114 h 140"/>
                <a:gd name="T30" fmla="*/ 96 w 99"/>
                <a:gd name="T31" fmla="*/ 126 h 140"/>
                <a:gd name="T32" fmla="*/ 84 w 99"/>
                <a:gd name="T33" fmla="*/ 132 h 140"/>
                <a:gd name="T34" fmla="*/ 71 w 99"/>
                <a:gd name="T35" fmla="*/ 135 h 140"/>
                <a:gd name="T36" fmla="*/ 59 w 99"/>
                <a:gd name="T37" fmla="*/ 142 h 140"/>
                <a:gd name="T38" fmla="*/ 49 w 99"/>
                <a:gd name="T39" fmla="*/ 148 h 140"/>
                <a:gd name="T40" fmla="*/ 43 w 99"/>
                <a:gd name="T41" fmla="*/ 155 h 140"/>
                <a:gd name="T42" fmla="*/ 36 w 99"/>
                <a:gd name="T43" fmla="*/ 158 h 140"/>
                <a:gd name="T44" fmla="*/ 26 w 99"/>
                <a:gd name="T45" fmla="*/ 156 h 140"/>
                <a:gd name="T46" fmla="*/ 16 w 99"/>
                <a:gd name="T47" fmla="*/ 150 h 140"/>
                <a:gd name="T48" fmla="*/ 8 w 99"/>
                <a:gd name="T49" fmla="*/ 140 h 140"/>
                <a:gd name="T50" fmla="*/ 0 w 99"/>
                <a:gd name="T51" fmla="*/ 122 h 140"/>
                <a:gd name="T52" fmla="*/ 0 w 99"/>
                <a:gd name="T53" fmla="*/ 97 h 140"/>
                <a:gd name="T54" fmla="*/ 10 w 99"/>
                <a:gd name="T55" fmla="*/ 73 h 140"/>
                <a:gd name="T56" fmla="*/ 33 w 99"/>
                <a:gd name="T57" fmla="*/ 56 h 1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9" h="140">
                  <a:moveTo>
                    <a:pt x="29" y="50"/>
                  </a:moveTo>
                  <a:lnTo>
                    <a:pt x="41" y="45"/>
                  </a:lnTo>
                  <a:lnTo>
                    <a:pt x="50" y="36"/>
                  </a:lnTo>
                  <a:lnTo>
                    <a:pt x="58" y="27"/>
                  </a:lnTo>
                  <a:lnTo>
                    <a:pt x="67" y="16"/>
                  </a:lnTo>
                  <a:lnTo>
                    <a:pt x="76" y="7"/>
                  </a:lnTo>
                  <a:lnTo>
                    <a:pt x="86" y="0"/>
                  </a:lnTo>
                  <a:lnTo>
                    <a:pt x="95" y="4"/>
                  </a:lnTo>
                  <a:lnTo>
                    <a:pt x="99" y="18"/>
                  </a:lnTo>
                  <a:lnTo>
                    <a:pt x="99" y="36"/>
                  </a:lnTo>
                  <a:lnTo>
                    <a:pt x="97" y="50"/>
                  </a:lnTo>
                  <a:lnTo>
                    <a:pt x="94" y="63"/>
                  </a:lnTo>
                  <a:lnTo>
                    <a:pt x="95" y="76"/>
                  </a:lnTo>
                  <a:lnTo>
                    <a:pt x="95" y="88"/>
                  </a:lnTo>
                  <a:lnTo>
                    <a:pt x="92" y="101"/>
                  </a:lnTo>
                  <a:lnTo>
                    <a:pt x="85" y="112"/>
                  </a:lnTo>
                  <a:lnTo>
                    <a:pt x="74" y="117"/>
                  </a:lnTo>
                  <a:lnTo>
                    <a:pt x="63" y="120"/>
                  </a:lnTo>
                  <a:lnTo>
                    <a:pt x="52" y="126"/>
                  </a:lnTo>
                  <a:lnTo>
                    <a:pt x="43" y="131"/>
                  </a:lnTo>
                  <a:lnTo>
                    <a:pt x="38" y="137"/>
                  </a:lnTo>
                  <a:lnTo>
                    <a:pt x="32" y="140"/>
                  </a:lnTo>
                  <a:lnTo>
                    <a:pt x="23" y="138"/>
                  </a:lnTo>
                  <a:lnTo>
                    <a:pt x="14" y="133"/>
                  </a:lnTo>
                  <a:lnTo>
                    <a:pt x="7" y="124"/>
                  </a:lnTo>
                  <a:lnTo>
                    <a:pt x="0" y="108"/>
                  </a:lnTo>
                  <a:lnTo>
                    <a:pt x="0" y="86"/>
                  </a:lnTo>
                  <a:lnTo>
                    <a:pt x="9" y="65"/>
                  </a:lnTo>
                  <a:lnTo>
                    <a:pt x="29" y="50"/>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21" name="Freeform 18"/>
            <p:cNvSpPr>
              <a:spLocks noChangeAspect="1"/>
            </p:cNvSpPr>
            <p:nvPr/>
          </p:nvSpPr>
          <p:spPr bwMode="auto">
            <a:xfrm>
              <a:off x="4194" y="2471"/>
              <a:ext cx="168" cy="160"/>
            </a:xfrm>
            <a:custGeom>
              <a:avLst/>
              <a:gdLst>
                <a:gd name="T0" fmla="*/ 0 w 149"/>
                <a:gd name="T1" fmla="*/ 5 h 142"/>
                <a:gd name="T2" fmla="*/ 2 w 149"/>
                <a:gd name="T3" fmla="*/ 15 h 142"/>
                <a:gd name="T4" fmla="*/ 18 w 149"/>
                <a:gd name="T5" fmla="*/ 23 h 142"/>
                <a:gd name="T6" fmla="*/ 37 w 149"/>
                <a:gd name="T7" fmla="*/ 33 h 142"/>
                <a:gd name="T8" fmla="*/ 48 w 149"/>
                <a:gd name="T9" fmla="*/ 46 h 142"/>
                <a:gd name="T10" fmla="*/ 58 w 149"/>
                <a:gd name="T11" fmla="*/ 59 h 142"/>
                <a:gd name="T12" fmla="*/ 63 w 149"/>
                <a:gd name="T13" fmla="*/ 69 h 142"/>
                <a:gd name="T14" fmla="*/ 69 w 149"/>
                <a:gd name="T15" fmla="*/ 79 h 142"/>
                <a:gd name="T16" fmla="*/ 76 w 149"/>
                <a:gd name="T17" fmla="*/ 91 h 142"/>
                <a:gd name="T18" fmla="*/ 83 w 149"/>
                <a:gd name="T19" fmla="*/ 105 h 142"/>
                <a:gd name="T20" fmla="*/ 96 w 149"/>
                <a:gd name="T21" fmla="*/ 122 h 142"/>
                <a:gd name="T22" fmla="*/ 108 w 149"/>
                <a:gd name="T23" fmla="*/ 137 h 142"/>
                <a:gd name="T24" fmla="*/ 122 w 149"/>
                <a:gd name="T25" fmla="*/ 155 h 142"/>
                <a:gd name="T26" fmla="*/ 132 w 149"/>
                <a:gd name="T27" fmla="*/ 160 h 142"/>
                <a:gd name="T28" fmla="*/ 144 w 149"/>
                <a:gd name="T29" fmla="*/ 160 h 142"/>
                <a:gd name="T30" fmla="*/ 157 w 149"/>
                <a:gd name="T31" fmla="*/ 158 h 142"/>
                <a:gd name="T32" fmla="*/ 167 w 149"/>
                <a:gd name="T33" fmla="*/ 152 h 142"/>
                <a:gd name="T34" fmla="*/ 168 w 149"/>
                <a:gd name="T35" fmla="*/ 142 h 142"/>
                <a:gd name="T36" fmla="*/ 165 w 149"/>
                <a:gd name="T37" fmla="*/ 130 h 142"/>
                <a:gd name="T38" fmla="*/ 157 w 149"/>
                <a:gd name="T39" fmla="*/ 115 h 142"/>
                <a:gd name="T40" fmla="*/ 144 w 149"/>
                <a:gd name="T41" fmla="*/ 105 h 142"/>
                <a:gd name="T42" fmla="*/ 134 w 149"/>
                <a:gd name="T43" fmla="*/ 97 h 142"/>
                <a:gd name="T44" fmla="*/ 124 w 149"/>
                <a:gd name="T45" fmla="*/ 89 h 142"/>
                <a:gd name="T46" fmla="*/ 112 w 149"/>
                <a:gd name="T47" fmla="*/ 81 h 142"/>
                <a:gd name="T48" fmla="*/ 101 w 149"/>
                <a:gd name="T49" fmla="*/ 73 h 142"/>
                <a:gd name="T50" fmla="*/ 94 w 149"/>
                <a:gd name="T51" fmla="*/ 64 h 142"/>
                <a:gd name="T52" fmla="*/ 86 w 149"/>
                <a:gd name="T53" fmla="*/ 56 h 142"/>
                <a:gd name="T54" fmla="*/ 79 w 149"/>
                <a:gd name="T55" fmla="*/ 48 h 142"/>
                <a:gd name="T56" fmla="*/ 73 w 149"/>
                <a:gd name="T57" fmla="*/ 41 h 142"/>
                <a:gd name="T58" fmla="*/ 68 w 149"/>
                <a:gd name="T59" fmla="*/ 30 h 142"/>
                <a:gd name="T60" fmla="*/ 59 w 149"/>
                <a:gd name="T61" fmla="*/ 23 h 142"/>
                <a:gd name="T62" fmla="*/ 51 w 149"/>
                <a:gd name="T63" fmla="*/ 16 h 142"/>
                <a:gd name="T64" fmla="*/ 41 w 149"/>
                <a:gd name="T65" fmla="*/ 15 h 142"/>
                <a:gd name="T66" fmla="*/ 30 w 149"/>
                <a:gd name="T67" fmla="*/ 10 h 142"/>
                <a:gd name="T68" fmla="*/ 18 w 149"/>
                <a:gd name="T69" fmla="*/ 5 h 142"/>
                <a:gd name="T70" fmla="*/ 8 w 149"/>
                <a:gd name="T71" fmla="*/ 0 h 142"/>
                <a:gd name="T72" fmla="*/ 0 w 149"/>
                <a:gd name="T73" fmla="*/ 5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9" h="142">
                  <a:moveTo>
                    <a:pt x="0" y="4"/>
                  </a:moveTo>
                  <a:lnTo>
                    <a:pt x="2" y="13"/>
                  </a:lnTo>
                  <a:lnTo>
                    <a:pt x="16" y="20"/>
                  </a:lnTo>
                  <a:lnTo>
                    <a:pt x="33" y="29"/>
                  </a:lnTo>
                  <a:lnTo>
                    <a:pt x="43" y="41"/>
                  </a:lnTo>
                  <a:lnTo>
                    <a:pt x="51" y="52"/>
                  </a:lnTo>
                  <a:lnTo>
                    <a:pt x="56" y="61"/>
                  </a:lnTo>
                  <a:lnTo>
                    <a:pt x="61" y="70"/>
                  </a:lnTo>
                  <a:lnTo>
                    <a:pt x="67" y="81"/>
                  </a:lnTo>
                  <a:lnTo>
                    <a:pt x="74" y="93"/>
                  </a:lnTo>
                  <a:lnTo>
                    <a:pt x="85" y="108"/>
                  </a:lnTo>
                  <a:lnTo>
                    <a:pt x="96" y="122"/>
                  </a:lnTo>
                  <a:lnTo>
                    <a:pt x="108" y="138"/>
                  </a:lnTo>
                  <a:lnTo>
                    <a:pt x="117" y="142"/>
                  </a:lnTo>
                  <a:lnTo>
                    <a:pt x="128" y="142"/>
                  </a:lnTo>
                  <a:lnTo>
                    <a:pt x="139" y="140"/>
                  </a:lnTo>
                  <a:lnTo>
                    <a:pt x="148" y="135"/>
                  </a:lnTo>
                  <a:lnTo>
                    <a:pt x="149" y="126"/>
                  </a:lnTo>
                  <a:lnTo>
                    <a:pt x="146" y="115"/>
                  </a:lnTo>
                  <a:lnTo>
                    <a:pt x="139" y="102"/>
                  </a:lnTo>
                  <a:lnTo>
                    <a:pt x="128" y="93"/>
                  </a:lnTo>
                  <a:lnTo>
                    <a:pt x="119" y="86"/>
                  </a:lnTo>
                  <a:lnTo>
                    <a:pt x="110" y="79"/>
                  </a:lnTo>
                  <a:lnTo>
                    <a:pt x="99" y="72"/>
                  </a:lnTo>
                  <a:lnTo>
                    <a:pt x="90" y="65"/>
                  </a:lnTo>
                  <a:lnTo>
                    <a:pt x="83" y="57"/>
                  </a:lnTo>
                  <a:lnTo>
                    <a:pt x="76" y="50"/>
                  </a:lnTo>
                  <a:lnTo>
                    <a:pt x="70" y="43"/>
                  </a:lnTo>
                  <a:lnTo>
                    <a:pt x="65" y="36"/>
                  </a:lnTo>
                  <a:lnTo>
                    <a:pt x="60" y="27"/>
                  </a:lnTo>
                  <a:lnTo>
                    <a:pt x="52" y="20"/>
                  </a:lnTo>
                  <a:lnTo>
                    <a:pt x="45" y="14"/>
                  </a:lnTo>
                  <a:lnTo>
                    <a:pt x="36" y="13"/>
                  </a:lnTo>
                  <a:lnTo>
                    <a:pt x="27" y="9"/>
                  </a:lnTo>
                  <a:lnTo>
                    <a:pt x="16" y="4"/>
                  </a:lnTo>
                  <a:lnTo>
                    <a:pt x="7" y="0"/>
                  </a:lnTo>
                  <a:lnTo>
                    <a:pt x="0" y="4"/>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22" name="Freeform 19"/>
            <p:cNvSpPr>
              <a:spLocks noChangeAspect="1"/>
            </p:cNvSpPr>
            <p:nvPr/>
          </p:nvSpPr>
          <p:spPr bwMode="auto">
            <a:xfrm>
              <a:off x="4735" y="1813"/>
              <a:ext cx="181" cy="180"/>
            </a:xfrm>
            <a:custGeom>
              <a:avLst/>
              <a:gdLst>
                <a:gd name="T0" fmla="*/ 112 w 160"/>
                <a:gd name="T1" fmla="*/ 161 h 159"/>
                <a:gd name="T2" fmla="*/ 130 w 160"/>
                <a:gd name="T3" fmla="*/ 140 h 159"/>
                <a:gd name="T4" fmla="*/ 147 w 160"/>
                <a:gd name="T5" fmla="*/ 117 h 159"/>
                <a:gd name="T6" fmla="*/ 157 w 160"/>
                <a:gd name="T7" fmla="*/ 91 h 159"/>
                <a:gd name="T8" fmla="*/ 161 w 160"/>
                <a:gd name="T9" fmla="*/ 70 h 159"/>
                <a:gd name="T10" fmla="*/ 167 w 160"/>
                <a:gd name="T11" fmla="*/ 53 h 159"/>
                <a:gd name="T12" fmla="*/ 175 w 160"/>
                <a:gd name="T13" fmla="*/ 37 h 159"/>
                <a:gd name="T14" fmla="*/ 181 w 160"/>
                <a:gd name="T15" fmla="*/ 20 h 159"/>
                <a:gd name="T16" fmla="*/ 171 w 160"/>
                <a:gd name="T17" fmla="*/ 7 h 159"/>
                <a:gd name="T18" fmla="*/ 155 w 160"/>
                <a:gd name="T19" fmla="*/ 0 h 159"/>
                <a:gd name="T20" fmla="*/ 147 w 160"/>
                <a:gd name="T21" fmla="*/ 2 h 159"/>
                <a:gd name="T22" fmla="*/ 143 w 160"/>
                <a:gd name="T23" fmla="*/ 12 h 159"/>
                <a:gd name="T24" fmla="*/ 139 w 160"/>
                <a:gd name="T25" fmla="*/ 27 h 159"/>
                <a:gd name="T26" fmla="*/ 132 w 160"/>
                <a:gd name="T27" fmla="*/ 48 h 159"/>
                <a:gd name="T28" fmla="*/ 120 w 160"/>
                <a:gd name="T29" fmla="*/ 70 h 159"/>
                <a:gd name="T30" fmla="*/ 109 w 160"/>
                <a:gd name="T31" fmla="*/ 91 h 159"/>
                <a:gd name="T32" fmla="*/ 96 w 160"/>
                <a:gd name="T33" fmla="*/ 109 h 159"/>
                <a:gd name="T34" fmla="*/ 88 w 160"/>
                <a:gd name="T35" fmla="*/ 117 h 159"/>
                <a:gd name="T36" fmla="*/ 74 w 160"/>
                <a:gd name="T37" fmla="*/ 125 h 159"/>
                <a:gd name="T38" fmla="*/ 60 w 160"/>
                <a:gd name="T39" fmla="*/ 132 h 159"/>
                <a:gd name="T40" fmla="*/ 43 w 160"/>
                <a:gd name="T41" fmla="*/ 140 h 159"/>
                <a:gd name="T42" fmla="*/ 27 w 160"/>
                <a:gd name="T43" fmla="*/ 147 h 159"/>
                <a:gd name="T44" fmla="*/ 12 w 160"/>
                <a:gd name="T45" fmla="*/ 153 h 159"/>
                <a:gd name="T46" fmla="*/ 5 w 160"/>
                <a:gd name="T47" fmla="*/ 155 h 159"/>
                <a:gd name="T48" fmla="*/ 0 w 160"/>
                <a:gd name="T49" fmla="*/ 157 h 159"/>
                <a:gd name="T50" fmla="*/ 10 w 160"/>
                <a:gd name="T51" fmla="*/ 168 h 159"/>
                <a:gd name="T52" fmla="*/ 25 w 160"/>
                <a:gd name="T53" fmla="*/ 173 h 159"/>
                <a:gd name="T54" fmla="*/ 40 w 160"/>
                <a:gd name="T55" fmla="*/ 180 h 159"/>
                <a:gd name="T56" fmla="*/ 53 w 160"/>
                <a:gd name="T57" fmla="*/ 180 h 159"/>
                <a:gd name="T58" fmla="*/ 70 w 160"/>
                <a:gd name="T59" fmla="*/ 180 h 159"/>
                <a:gd name="T60" fmla="*/ 84 w 160"/>
                <a:gd name="T61" fmla="*/ 175 h 159"/>
                <a:gd name="T62" fmla="*/ 101 w 160"/>
                <a:gd name="T63" fmla="*/ 170 h 159"/>
                <a:gd name="T64" fmla="*/ 112 w 160"/>
                <a:gd name="T65" fmla="*/ 161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59">
                  <a:moveTo>
                    <a:pt x="99" y="142"/>
                  </a:moveTo>
                  <a:lnTo>
                    <a:pt x="115" y="124"/>
                  </a:lnTo>
                  <a:lnTo>
                    <a:pt x="130" y="103"/>
                  </a:lnTo>
                  <a:lnTo>
                    <a:pt x="139" y="80"/>
                  </a:lnTo>
                  <a:lnTo>
                    <a:pt x="142" y="62"/>
                  </a:lnTo>
                  <a:lnTo>
                    <a:pt x="148" y="47"/>
                  </a:lnTo>
                  <a:lnTo>
                    <a:pt x="155" y="33"/>
                  </a:lnTo>
                  <a:lnTo>
                    <a:pt x="160" y="18"/>
                  </a:lnTo>
                  <a:lnTo>
                    <a:pt x="151" y="6"/>
                  </a:lnTo>
                  <a:lnTo>
                    <a:pt x="137" y="0"/>
                  </a:lnTo>
                  <a:lnTo>
                    <a:pt x="130" y="2"/>
                  </a:lnTo>
                  <a:lnTo>
                    <a:pt x="126" y="11"/>
                  </a:lnTo>
                  <a:lnTo>
                    <a:pt x="123" y="24"/>
                  </a:lnTo>
                  <a:lnTo>
                    <a:pt x="117" y="42"/>
                  </a:lnTo>
                  <a:lnTo>
                    <a:pt x="106" y="62"/>
                  </a:lnTo>
                  <a:lnTo>
                    <a:pt x="96" y="80"/>
                  </a:lnTo>
                  <a:lnTo>
                    <a:pt x="85" y="96"/>
                  </a:lnTo>
                  <a:lnTo>
                    <a:pt x="78" y="103"/>
                  </a:lnTo>
                  <a:lnTo>
                    <a:pt x="65" y="110"/>
                  </a:lnTo>
                  <a:lnTo>
                    <a:pt x="53" y="117"/>
                  </a:lnTo>
                  <a:lnTo>
                    <a:pt x="38" y="124"/>
                  </a:lnTo>
                  <a:lnTo>
                    <a:pt x="24" y="130"/>
                  </a:lnTo>
                  <a:lnTo>
                    <a:pt x="11" y="135"/>
                  </a:lnTo>
                  <a:lnTo>
                    <a:pt x="4" y="137"/>
                  </a:lnTo>
                  <a:lnTo>
                    <a:pt x="0" y="139"/>
                  </a:lnTo>
                  <a:lnTo>
                    <a:pt x="9" y="148"/>
                  </a:lnTo>
                  <a:lnTo>
                    <a:pt x="22" y="153"/>
                  </a:lnTo>
                  <a:lnTo>
                    <a:pt x="35" y="159"/>
                  </a:lnTo>
                  <a:lnTo>
                    <a:pt x="47" y="159"/>
                  </a:lnTo>
                  <a:lnTo>
                    <a:pt x="62" y="159"/>
                  </a:lnTo>
                  <a:lnTo>
                    <a:pt x="74" y="155"/>
                  </a:lnTo>
                  <a:lnTo>
                    <a:pt x="89" y="150"/>
                  </a:lnTo>
                  <a:lnTo>
                    <a:pt x="99" y="142"/>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23" name="Freeform 20"/>
            <p:cNvSpPr>
              <a:spLocks noChangeAspect="1"/>
            </p:cNvSpPr>
            <p:nvPr/>
          </p:nvSpPr>
          <p:spPr bwMode="auto">
            <a:xfrm>
              <a:off x="4744" y="2524"/>
              <a:ext cx="237" cy="123"/>
            </a:xfrm>
            <a:custGeom>
              <a:avLst/>
              <a:gdLst>
                <a:gd name="T0" fmla="*/ 41 w 210"/>
                <a:gd name="T1" fmla="*/ 6 h 109"/>
                <a:gd name="T2" fmla="*/ 51 w 210"/>
                <a:gd name="T3" fmla="*/ 3 h 109"/>
                <a:gd name="T4" fmla="*/ 59 w 210"/>
                <a:gd name="T5" fmla="*/ 1 h 109"/>
                <a:gd name="T6" fmla="*/ 69 w 210"/>
                <a:gd name="T7" fmla="*/ 1 h 109"/>
                <a:gd name="T8" fmla="*/ 77 w 210"/>
                <a:gd name="T9" fmla="*/ 0 h 109"/>
                <a:gd name="T10" fmla="*/ 85 w 210"/>
                <a:gd name="T11" fmla="*/ 0 h 109"/>
                <a:gd name="T12" fmla="*/ 95 w 210"/>
                <a:gd name="T13" fmla="*/ 1 h 109"/>
                <a:gd name="T14" fmla="*/ 103 w 210"/>
                <a:gd name="T15" fmla="*/ 6 h 109"/>
                <a:gd name="T16" fmla="*/ 113 w 210"/>
                <a:gd name="T17" fmla="*/ 11 h 109"/>
                <a:gd name="T18" fmla="*/ 123 w 210"/>
                <a:gd name="T19" fmla="*/ 20 h 109"/>
                <a:gd name="T20" fmla="*/ 133 w 210"/>
                <a:gd name="T21" fmla="*/ 28 h 109"/>
                <a:gd name="T22" fmla="*/ 141 w 210"/>
                <a:gd name="T23" fmla="*/ 38 h 109"/>
                <a:gd name="T24" fmla="*/ 151 w 210"/>
                <a:gd name="T25" fmla="*/ 46 h 109"/>
                <a:gd name="T26" fmla="*/ 160 w 210"/>
                <a:gd name="T27" fmla="*/ 56 h 109"/>
                <a:gd name="T28" fmla="*/ 170 w 210"/>
                <a:gd name="T29" fmla="*/ 64 h 109"/>
                <a:gd name="T30" fmla="*/ 178 w 210"/>
                <a:gd name="T31" fmla="*/ 71 h 109"/>
                <a:gd name="T32" fmla="*/ 188 w 210"/>
                <a:gd name="T33" fmla="*/ 77 h 109"/>
                <a:gd name="T34" fmla="*/ 207 w 210"/>
                <a:gd name="T35" fmla="*/ 89 h 109"/>
                <a:gd name="T36" fmla="*/ 222 w 210"/>
                <a:gd name="T37" fmla="*/ 103 h 109"/>
                <a:gd name="T38" fmla="*/ 232 w 210"/>
                <a:gd name="T39" fmla="*/ 117 h 109"/>
                <a:gd name="T40" fmla="*/ 237 w 210"/>
                <a:gd name="T41" fmla="*/ 123 h 109"/>
                <a:gd name="T42" fmla="*/ 168 w 210"/>
                <a:gd name="T43" fmla="*/ 107 h 109"/>
                <a:gd name="T44" fmla="*/ 125 w 210"/>
                <a:gd name="T45" fmla="*/ 113 h 109"/>
                <a:gd name="T46" fmla="*/ 121 w 210"/>
                <a:gd name="T47" fmla="*/ 113 h 109"/>
                <a:gd name="T48" fmla="*/ 113 w 210"/>
                <a:gd name="T49" fmla="*/ 113 h 109"/>
                <a:gd name="T50" fmla="*/ 100 w 210"/>
                <a:gd name="T51" fmla="*/ 112 h 109"/>
                <a:gd name="T52" fmla="*/ 87 w 210"/>
                <a:gd name="T53" fmla="*/ 107 h 109"/>
                <a:gd name="T54" fmla="*/ 71 w 210"/>
                <a:gd name="T55" fmla="*/ 102 h 109"/>
                <a:gd name="T56" fmla="*/ 54 w 210"/>
                <a:gd name="T57" fmla="*/ 93 h 109"/>
                <a:gd name="T58" fmla="*/ 42 w 210"/>
                <a:gd name="T59" fmla="*/ 81 h 109"/>
                <a:gd name="T60" fmla="*/ 34 w 210"/>
                <a:gd name="T61" fmla="*/ 64 h 109"/>
                <a:gd name="T62" fmla="*/ 28 w 210"/>
                <a:gd name="T63" fmla="*/ 54 h 109"/>
                <a:gd name="T64" fmla="*/ 18 w 210"/>
                <a:gd name="T65" fmla="*/ 44 h 109"/>
                <a:gd name="T66" fmla="*/ 10 w 210"/>
                <a:gd name="T67" fmla="*/ 38 h 109"/>
                <a:gd name="T68" fmla="*/ 1 w 210"/>
                <a:gd name="T69" fmla="*/ 30 h 109"/>
                <a:gd name="T70" fmla="*/ 0 w 210"/>
                <a:gd name="T71" fmla="*/ 21 h 109"/>
                <a:gd name="T72" fmla="*/ 3 w 210"/>
                <a:gd name="T73" fmla="*/ 16 h 109"/>
                <a:gd name="T74" fmla="*/ 18 w 210"/>
                <a:gd name="T75" fmla="*/ 10 h 109"/>
                <a:gd name="T76" fmla="*/ 41 w 210"/>
                <a:gd name="T77" fmla="*/ 6 h 1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0" h="109">
                  <a:moveTo>
                    <a:pt x="36" y="5"/>
                  </a:moveTo>
                  <a:lnTo>
                    <a:pt x="45" y="3"/>
                  </a:lnTo>
                  <a:lnTo>
                    <a:pt x="52" y="1"/>
                  </a:lnTo>
                  <a:lnTo>
                    <a:pt x="61" y="1"/>
                  </a:lnTo>
                  <a:lnTo>
                    <a:pt x="68" y="0"/>
                  </a:lnTo>
                  <a:lnTo>
                    <a:pt x="75" y="0"/>
                  </a:lnTo>
                  <a:lnTo>
                    <a:pt x="84" y="1"/>
                  </a:lnTo>
                  <a:lnTo>
                    <a:pt x="91" y="5"/>
                  </a:lnTo>
                  <a:lnTo>
                    <a:pt x="100" y="10"/>
                  </a:lnTo>
                  <a:lnTo>
                    <a:pt x="109" y="18"/>
                  </a:lnTo>
                  <a:lnTo>
                    <a:pt x="118" y="25"/>
                  </a:lnTo>
                  <a:lnTo>
                    <a:pt x="125" y="34"/>
                  </a:lnTo>
                  <a:lnTo>
                    <a:pt x="134" y="41"/>
                  </a:lnTo>
                  <a:lnTo>
                    <a:pt x="142" y="50"/>
                  </a:lnTo>
                  <a:lnTo>
                    <a:pt x="151" y="57"/>
                  </a:lnTo>
                  <a:lnTo>
                    <a:pt x="158" y="63"/>
                  </a:lnTo>
                  <a:lnTo>
                    <a:pt x="167" y="68"/>
                  </a:lnTo>
                  <a:lnTo>
                    <a:pt x="183" y="79"/>
                  </a:lnTo>
                  <a:lnTo>
                    <a:pt x="197" y="91"/>
                  </a:lnTo>
                  <a:lnTo>
                    <a:pt x="206" y="104"/>
                  </a:lnTo>
                  <a:lnTo>
                    <a:pt x="210" y="109"/>
                  </a:lnTo>
                  <a:lnTo>
                    <a:pt x="149" y="95"/>
                  </a:lnTo>
                  <a:lnTo>
                    <a:pt x="111" y="100"/>
                  </a:lnTo>
                  <a:lnTo>
                    <a:pt x="107" y="100"/>
                  </a:lnTo>
                  <a:lnTo>
                    <a:pt x="100" y="100"/>
                  </a:lnTo>
                  <a:lnTo>
                    <a:pt x="89" y="99"/>
                  </a:lnTo>
                  <a:lnTo>
                    <a:pt x="77" y="95"/>
                  </a:lnTo>
                  <a:lnTo>
                    <a:pt x="63" y="90"/>
                  </a:lnTo>
                  <a:lnTo>
                    <a:pt x="48" y="82"/>
                  </a:lnTo>
                  <a:lnTo>
                    <a:pt x="37" y="72"/>
                  </a:lnTo>
                  <a:lnTo>
                    <a:pt x="30" y="57"/>
                  </a:lnTo>
                  <a:lnTo>
                    <a:pt x="25" y="48"/>
                  </a:lnTo>
                  <a:lnTo>
                    <a:pt x="16" y="39"/>
                  </a:lnTo>
                  <a:lnTo>
                    <a:pt x="9" y="34"/>
                  </a:lnTo>
                  <a:lnTo>
                    <a:pt x="1" y="27"/>
                  </a:lnTo>
                  <a:lnTo>
                    <a:pt x="0" y="19"/>
                  </a:lnTo>
                  <a:lnTo>
                    <a:pt x="3" y="14"/>
                  </a:lnTo>
                  <a:lnTo>
                    <a:pt x="16" y="9"/>
                  </a:lnTo>
                  <a:lnTo>
                    <a:pt x="36" y="5"/>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24" name="Freeform 21"/>
            <p:cNvSpPr>
              <a:spLocks noChangeAspect="1"/>
            </p:cNvSpPr>
            <p:nvPr/>
          </p:nvSpPr>
          <p:spPr bwMode="auto">
            <a:xfrm>
              <a:off x="5192" y="3109"/>
              <a:ext cx="110" cy="133"/>
            </a:xfrm>
            <a:custGeom>
              <a:avLst/>
              <a:gdLst>
                <a:gd name="T0" fmla="*/ 31 w 97"/>
                <a:gd name="T1" fmla="*/ 70 h 118"/>
                <a:gd name="T2" fmla="*/ 39 w 97"/>
                <a:gd name="T3" fmla="*/ 67 h 118"/>
                <a:gd name="T4" fmla="*/ 49 w 97"/>
                <a:gd name="T5" fmla="*/ 60 h 118"/>
                <a:gd name="T6" fmla="*/ 61 w 97"/>
                <a:gd name="T7" fmla="*/ 50 h 118"/>
                <a:gd name="T8" fmla="*/ 71 w 97"/>
                <a:gd name="T9" fmla="*/ 38 h 118"/>
                <a:gd name="T10" fmla="*/ 84 w 97"/>
                <a:gd name="T11" fmla="*/ 28 h 118"/>
                <a:gd name="T12" fmla="*/ 94 w 97"/>
                <a:gd name="T13" fmla="*/ 16 h 118"/>
                <a:gd name="T14" fmla="*/ 102 w 97"/>
                <a:gd name="T15" fmla="*/ 8 h 118"/>
                <a:gd name="T16" fmla="*/ 107 w 97"/>
                <a:gd name="T17" fmla="*/ 1 h 118"/>
                <a:gd name="T18" fmla="*/ 110 w 97"/>
                <a:gd name="T19" fmla="*/ 0 h 118"/>
                <a:gd name="T20" fmla="*/ 110 w 97"/>
                <a:gd name="T21" fmla="*/ 3 h 118"/>
                <a:gd name="T22" fmla="*/ 110 w 97"/>
                <a:gd name="T23" fmla="*/ 16 h 118"/>
                <a:gd name="T24" fmla="*/ 108 w 97"/>
                <a:gd name="T25" fmla="*/ 34 h 118"/>
                <a:gd name="T26" fmla="*/ 104 w 97"/>
                <a:gd name="T27" fmla="*/ 52 h 118"/>
                <a:gd name="T28" fmla="*/ 94 w 97"/>
                <a:gd name="T29" fmla="*/ 67 h 118"/>
                <a:gd name="T30" fmla="*/ 82 w 97"/>
                <a:gd name="T31" fmla="*/ 77 h 118"/>
                <a:gd name="T32" fmla="*/ 69 w 97"/>
                <a:gd name="T33" fmla="*/ 82 h 118"/>
                <a:gd name="T34" fmla="*/ 64 w 97"/>
                <a:gd name="T35" fmla="*/ 89 h 118"/>
                <a:gd name="T36" fmla="*/ 59 w 97"/>
                <a:gd name="T37" fmla="*/ 100 h 118"/>
                <a:gd name="T38" fmla="*/ 59 w 97"/>
                <a:gd name="T39" fmla="*/ 115 h 118"/>
                <a:gd name="T40" fmla="*/ 59 w 97"/>
                <a:gd name="T41" fmla="*/ 125 h 118"/>
                <a:gd name="T42" fmla="*/ 51 w 97"/>
                <a:gd name="T43" fmla="*/ 131 h 118"/>
                <a:gd name="T44" fmla="*/ 35 w 97"/>
                <a:gd name="T45" fmla="*/ 133 h 118"/>
                <a:gd name="T46" fmla="*/ 15 w 97"/>
                <a:gd name="T47" fmla="*/ 130 h 118"/>
                <a:gd name="T48" fmla="*/ 2 w 97"/>
                <a:gd name="T49" fmla="*/ 119 h 118"/>
                <a:gd name="T50" fmla="*/ 0 w 97"/>
                <a:gd name="T51" fmla="*/ 105 h 118"/>
                <a:gd name="T52" fmla="*/ 5 w 97"/>
                <a:gd name="T53" fmla="*/ 89 h 118"/>
                <a:gd name="T54" fmla="*/ 15 w 97"/>
                <a:gd name="T55" fmla="*/ 77 h 118"/>
                <a:gd name="T56" fmla="*/ 31 w 97"/>
                <a:gd name="T57" fmla="*/ 70 h 1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7" h="118">
                  <a:moveTo>
                    <a:pt x="27" y="62"/>
                  </a:moveTo>
                  <a:lnTo>
                    <a:pt x="34" y="59"/>
                  </a:lnTo>
                  <a:lnTo>
                    <a:pt x="43" y="53"/>
                  </a:lnTo>
                  <a:lnTo>
                    <a:pt x="54" y="44"/>
                  </a:lnTo>
                  <a:lnTo>
                    <a:pt x="63" y="34"/>
                  </a:lnTo>
                  <a:lnTo>
                    <a:pt x="74" y="25"/>
                  </a:lnTo>
                  <a:lnTo>
                    <a:pt x="83" y="14"/>
                  </a:lnTo>
                  <a:lnTo>
                    <a:pt x="90" y="7"/>
                  </a:lnTo>
                  <a:lnTo>
                    <a:pt x="94" y="1"/>
                  </a:lnTo>
                  <a:lnTo>
                    <a:pt x="97" y="0"/>
                  </a:lnTo>
                  <a:lnTo>
                    <a:pt x="97" y="3"/>
                  </a:lnTo>
                  <a:lnTo>
                    <a:pt x="97" y="14"/>
                  </a:lnTo>
                  <a:lnTo>
                    <a:pt x="95" y="30"/>
                  </a:lnTo>
                  <a:lnTo>
                    <a:pt x="92" y="46"/>
                  </a:lnTo>
                  <a:lnTo>
                    <a:pt x="83" y="59"/>
                  </a:lnTo>
                  <a:lnTo>
                    <a:pt x="72" y="68"/>
                  </a:lnTo>
                  <a:lnTo>
                    <a:pt x="61" y="73"/>
                  </a:lnTo>
                  <a:lnTo>
                    <a:pt x="56" y="79"/>
                  </a:lnTo>
                  <a:lnTo>
                    <a:pt x="52" y="89"/>
                  </a:lnTo>
                  <a:lnTo>
                    <a:pt x="52" y="102"/>
                  </a:lnTo>
                  <a:lnTo>
                    <a:pt x="52" y="111"/>
                  </a:lnTo>
                  <a:lnTo>
                    <a:pt x="45" y="116"/>
                  </a:lnTo>
                  <a:lnTo>
                    <a:pt x="31" y="118"/>
                  </a:lnTo>
                  <a:lnTo>
                    <a:pt x="13" y="115"/>
                  </a:lnTo>
                  <a:lnTo>
                    <a:pt x="2" y="106"/>
                  </a:lnTo>
                  <a:lnTo>
                    <a:pt x="0" y="93"/>
                  </a:lnTo>
                  <a:lnTo>
                    <a:pt x="4" y="79"/>
                  </a:lnTo>
                  <a:lnTo>
                    <a:pt x="13" y="68"/>
                  </a:lnTo>
                  <a:lnTo>
                    <a:pt x="27" y="62"/>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25" name="Freeform 22"/>
            <p:cNvSpPr>
              <a:spLocks noChangeAspect="1"/>
            </p:cNvSpPr>
            <p:nvPr/>
          </p:nvSpPr>
          <p:spPr bwMode="auto">
            <a:xfrm>
              <a:off x="5308" y="3010"/>
              <a:ext cx="87" cy="110"/>
            </a:xfrm>
            <a:custGeom>
              <a:avLst/>
              <a:gdLst>
                <a:gd name="T0" fmla="*/ 3 w 77"/>
                <a:gd name="T1" fmla="*/ 0 h 97"/>
                <a:gd name="T2" fmla="*/ 16 w 77"/>
                <a:gd name="T3" fmla="*/ 8 h 97"/>
                <a:gd name="T4" fmla="*/ 28 w 77"/>
                <a:gd name="T5" fmla="*/ 25 h 97"/>
                <a:gd name="T6" fmla="*/ 38 w 77"/>
                <a:gd name="T7" fmla="*/ 41 h 97"/>
                <a:gd name="T8" fmla="*/ 46 w 77"/>
                <a:gd name="T9" fmla="*/ 49 h 97"/>
                <a:gd name="T10" fmla="*/ 56 w 77"/>
                <a:gd name="T11" fmla="*/ 49 h 97"/>
                <a:gd name="T12" fmla="*/ 69 w 77"/>
                <a:gd name="T13" fmla="*/ 49 h 97"/>
                <a:gd name="T14" fmla="*/ 80 w 77"/>
                <a:gd name="T15" fmla="*/ 51 h 97"/>
                <a:gd name="T16" fmla="*/ 87 w 77"/>
                <a:gd name="T17" fmla="*/ 58 h 97"/>
                <a:gd name="T18" fmla="*/ 87 w 77"/>
                <a:gd name="T19" fmla="*/ 68 h 97"/>
                <a:gd name="T20" fmla="*/ 82 w 77"/>
                <a:gd name="T21" fmla="*/ 78 h 97"/>
                <a:gd name="T22" fmla="*/ 75 w 77"/>
                <a:gd name="T23" fmla="*/ 90 h 97"/>
                <a:gd name="T24" fmla="*/ 67 w 77"/>
                <a:gd name="T25" fmla="*/ 100 h 97"/>
                <a:gd name="T26" fmla="*/ 59 w 77"/>
                <a:gd name="T27" fmla="*/ 107 h 97"/>
                <a:gd name="T28" fmla="*/ 50 w 77"/>
                <a:gd name="T29" fmla="*/ 110 h 97"/>
                <a:gd name="T30" fmla="*/ 41 w 77"/>
                <a:gd name="T31" fmla="*/ 109 h 97"/>
                <a:gd name="T32" fmla="*/ 32 w 77"/>
                <a:gd name="T33" fmla="*/ 100 h 97"/>
                <a:gd name="T34" fmla="*/ 26 w 77"/>
                <a:gd name="T35" fmla="*/ 88 h 97"/>
                <a:gd name="T36" fmla="*/ 21 w 77"/>
                <a:gd name="T37" fmla="*/ 76 h 97"/>
                <a:gd name="T38" fmla="*/ 20 w 77"/>
                <a:gd name="T39" fmla="*/ 64 h 97"/>
                <a:gd name="T40" fmla="*/ 20 w 77"/>
                <a:gd name="T41" fmla="*/ 56 h 97"/>
                <a:gd name="T42" fmla="*/ 18 w 77"/>
                <a:gd name="T43" fmla="*/ 45 h 97"/>
                <a:gd name="T44" fmla="*/ 11 w 77"/>
                <a:gd name="T45" fmla="*/ 33 h 97"/>
                <a:gd name="T46" fmla="*/ 3 w 77"/>
                <a:gd name="T47" fmla="*/ 25 h 97"/>
                <a:gd name="T48" fmla="*/ 0 w 77"/>
                <a:gd name="T49" fmla="*/ 20 h 97"/>
                <a:gd name="T50" fmla="*/ 3 w 77"/>
                <a:gd name="T51" fmla="*/ 0 h 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 h="97">
                  <a:moveTo>
                    <a:pt x="3" y="0"/>
                  </a:moveTo>
                  <a:lnTo>
                    <a:pt x="14" y="7"/>
                  </a:lnTo>
                  <a:lnTo>
                    <a:pt x="25" y="22"/>
                  </a:lnTo>
                  <a:lnTo>
                    <a:pt x="34" y="36"/>
                  </a:lnTo>
                  <a:lnTo>
                    <a:pt x="41" y="43"/>
                  </a:lnTo>
                  <a:lnTo>
                    <a:pt x="50" y="43"/>
                  </a:lnTo>
                  <a:lnTo>
                    <a:pt x="61" y="43"/>
                  </a:lnTo>
                  <a:lnTo>
                    <a:pt x="71" y="45"/>
                  </a:lnTo>
                  <a:lnTo>
                    <a:pt x="77" y="51"/>
                  </a:lnTo>
                  <a:lnTo>
                    <a:pt x="77" y="60"/>
                  </a:lnTo>
                  <a:lnTo>
                    <a:pt x="73" y="69"/>
                  </a:lnTo>
                  <a:lnTo>
                    <a:pt x="66" y="79"/>
                  </a:lnTo>
                  <a:lnTo>
                    <a:pt x="59" y="88"/>
                  </a:lnTo>
                  <a:lnTo>
                    <a:pt x="52" y="94"/>
                  </a:lnTo>
                  <a:lnTo>
                    <a:pt x="44" y="97"/>
                  </a:lnTo>
                  <a:lnTo>
                    <a:pt x="36" y="96"/>
                  </a:lnTo>
                  <a:lnTo>
                    <a:pt x="28" y="88"/>
                  </a:lnTo>
                  <a:lnTo>
                    <a:pt x="23" y="78"/>
                  </a:lnTo>
                  <a:lnTo>
                    <a:pt x="19" y="67"/>
                  </a:lnTo>
                  <a:lnTo>
                    <a:pt x="18" y="56"/>
                  </a:lnTo>
                  <a:lnTo>
                    <a:pt x="18" y="49"/>
                  </a:lnTo>
                  <a:lnTo>
                    <a:pt x="16" y="40"/>
                  </a:lnTo>
                  <a:lnTo>
                    <a:pt x="10" y="29"/>
                  </a:lnTo>
                  <a:lnTo>
                    <a:pt x="3" y="22"/>
                  </a:lnTo>
                  <a:lnTo>
                    <a:pt x="0" y="18"/>
                  </a:lnTo>
                  <a:lnTo>
                    <a:pt x="3" y="0"/>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26" name="Freeform 23"/>
            <p:cNvSpPr>
              <a:spLocks noChangeAspect="1"/>
            </p:cNvSpPr>
            <p:nvPr/>
          </p:nvSpPr>
          <p:spPr bwMode="auto">
            <a:xfrm>
              <a:off x="1589" y="2222"/>
              <a:ext cx="155" cy="77"/>
            </a:xfrm>
            <a:custGeom>
              <a:avLst/>
              <a:gdLst>
                <a:gd name="T0" fmla="*/ 0 w 137"/>
                <a:gd name="T1" fmla="*/ 8 h 68"/>
                <a:gd name="T2" fmla="*/ 6 w 137"/>
                <a:gd name="T3" fmla="*/ 0 h 68"/>
                <a:gd name="T4" fmla="*/ 16 w 137"/>
                <a:gd name="T5" fmla="*/ 0 h 68"/>
                <a:gd name="T6" fmla="*/ 33 w 137"/>
                <a:gd name="T7" fmla="*/ 3 h 68"/>
                <a:gd name="T8" fmla="*/ 49 w 137"/>
                <a:gd name="T9" fmla="*/ 12 h 68"/>
                <a:gd name="T10" fmla="*/ 67 w 137"/>
                <a:gd name="T11" fmla="*/ 20 h 68"/>
                <a:gd name="T12" fmla="*/ 86 w 137"/>
                <a:gd name="T13" fmla="*/ 31 h 68"/>
                <a:gd name="T14" fmla="*/ 102 w 137"/>
                <a:gd name="T15" fmla="*/ 41 h 68"/>
                <a:gd name="T16" fmla="*/ 114 w 137"/>
                <a:gd name="T17" fmla="*/ 46 h 68"/>
                <a:gd name="T18" fmla="*/ 135 w 137"/>
                <a:gd name="T19" fmla="*/ 54 h 68"/>
                <a:gd name="T20" fmla="*/ 150 w 137"/>
                <a:gd name="T21" fmla="*/ 65 h 68"/>
                <a:gd name="T22" fmla="*/ 155 w 137"/>
                <a:gd name="T23" fmla="*/ 74 h 68"/>
                <a:gd name="T24" fmla="*/ 145 w 137"/>
                <a:gd name="T25" fmla="*/ 77 h 68"/>
                <a:gd name="T26" fmla="*/ 135 w 137"/>
                <a:gd name="T27" fmla="*/ 77 h 68"/>
                <a:gd name="T28" fmla="*/ 122 w 137"/>
                <a:gd name="T29" fmla="*/ 75 h 68"/>
                <a:gd name="T30" fmla="*/ 112 w 137"/>
                <a:gd name="T31" fmla="*/ 74 h 68"/>
                <a:gd name="T32" fmla="*/ 100 w 137"/>
                <a:gd name="T33" fmla="*/ 71 h 68"/>
                <a:gd name="T34" fmla="*/ 89 w 137"/>
                <a:gd name="T35" fmla="*/ 71 h 68"/>
                <a:gd name="T36" fmla="*/ 81 w 137"/>
                <a:gd name="T37" fmla="*/ 69 h 68"/>
                <a:gd name="T38" fmla="*/ 77 w 137"/>
                <a:gd name="T39" fmla="*/ 67 h 68"/>
                <a:gd name="T40" fmla="*/ 76 w 137"/>
                <a:gd name="T41" fmla="*/ 67 h 68"/>
                <a:gd name="T42" fmla="*/ 71 w 137"/>
                <a:gd name="T43" fmla="*/ 65 h 68"/>
                <a:gd name="T44" fmla="*/ 63 w 137"/>
                <a:gd name="T45" fmla="*/ 61 h 68"/>
                <a:gd name="T46" fmla="*/ 51 w 137"/>
                <a:gd name="T47" fmla="*/ 54 h 68"/>
                <a:gd name="T48" fmla="*/ 36 w 137"/>
                <a:gd name="T49" fmla="*/ 46 h 68"/>
                <a:gd name="T50" fmla="*/ 23 w 137"/>
                <a:gd name="T51" fmla="*/ 36 h 68"/>
                <a:gd name="T52" fmla="*/ 10 w 137"/>
                <a:gd name="T53" fmla="*/ 26 h 68"/>
                <a:gd name="T54" fmla="*/ 2 w 137"/>
                <a:gd name="T55" fmla="*/ 16 h 68"/>
                <a:gd name="T56" fmla="*/ 0 w 137"/>
                <a:gd name="T57" fmla="*/ 8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7" h="68">
                  <a:moveTo>
                    <a:pt x="0" y="7"/>
                  </a:moveTo>
                  <a:lnTo>
                    <a:pt x="5" y="0"/>
                  </a:lnTo>
                  <a:lnTo>
                    <a:pt x="14" y="0"/>
                  </a:lnTo>
                  <a:lnTo>
                    <a:pt x="29" y="3"/>
                  </a:lnTo>
                  <a:lnTo>
                    <a:pt x="43" y="11"/>
                  </a:lnTo>
                  <a:lnTo>
                    <a:pt x="59" y="18"/>
                  </a:lnTo>
                  <a:lnTo>
                    <a:pt x="76" y="27"/>
                  </a:lnTo>
                  <a:lnTo>
                    <a:pt x="90" y="36"/>
                  </a:lnTo>
                  <a:lnTo>
                    <a:pt x="101" y="41"/>
                  </a:lnTo>
                  <a:lnTo>
                    <a:pt x="119" y="48"/>
                  </a:lnTo>
                  <a:lnTo>
                    <a:pt x="133" y="57"/>
                  </a:lnTo>
                  <a:lnTo>
                    <a:pt x="137" y="65"/>
                  </a:lnTo>
                  <a:lnTo>
                    <a:pt x="128" y="68"/>
                  </a:lnTo>
                  <a:lnTo>
                    <a:pt x="119" y="68"/>
                  </a:lnTo>
                  <a:lnTo>
                    <a:pt x="108" y="66"/>
                  </a:lnTo>
                  <a:lnTo>
                    <a:pt x="99" y="65"/>
                  </a:lnTo>
                  <a:lnTo>
                    <a:pt x="88" y="63"/>
                  </a:lnTo>
                  <a:lnTo>
                    <a:pt x="79" y="63"/>
                  </a:lnTo>
                  <a:lnTo>
                    <a:pt x="72" y="61"/>
                  </a:lnTo>
                  <a:lnTo>
                    <a:pt x="68" y="59"/>
                  </a:lnTo>
                  <a:lnTo>
                    <a:pt x="67" y="59"/>
                  </a:lnTo>
                  <a:lnTo>
                    <a:pt x="63" y="57"/>
                  </a:lnTo>
                  <a:lnTo>
                    <a:pt x="56" y="54"/>
                  </a:lnTo>
                  <a:lnTo>
                    <a:pt x="45" y="48"/>
                  </a:lnTo>
                  <a:lnTo>
                    <a:pt x="32" y="41"/>
                  </a:lnTo>
                  <a:lnTo>
                    <a:pt x="20" y="32"/>
                  </a:lnTo>
                  <a:lnTo>
                    <a:pt x="9" y="23"/>
                  </a:lnTo>
                  <a:lnTo>
                    <a:pt x="2" y="14"/>
                  </a:lnTo>
                  <a:lnTo>
                    <a:pt x="0" y="7"/>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27" name="Freeform 24"/>
            <p:cNvSpPr>
              <a:spLocks noChangeAspect="1"/>
            </p:cNvSpPr>
            <p:nvPr/>
          </p:nvSpPr>
          <p:spPr bwMode="auto">
            <a:xfrm>
              <a:off x="3388" y="2674"/>
              <a:ext cx="110" cy="225"/>
            </a:xfrm>
            <a:custGeom>
              <a:avLst/>
              <a:gdLst>
                <a:gd name="T0" fmla="*/ 74 w 97"/>
                <a:gd name="T1" fmla="*/ 3 h 199"/>
                <a:gd name="T2" fmla="*/ 94 w 97"/>
                <a:gd name="T3" fmla="*/ 0 h 199"/>
                <a:gd name="T4" fmla="*/ 104 w 97"/>
                <a:gd name="T5" fmla="*/ 3 h 199"/>
                <a:gd name="T6" fmla="*/ 110 w 97"/>
                <a:gd name="T7" fmla="*/ 16 h 199"/>
                <a:gd name="T8" fmla="*/ 110 w 97"/>
                <a:gd name="T9" fmla="*/ 33 h 199"/>
                <a:gd name="T10" fmla="*/ 109 w 97"/>
                <a:gd name="T11" fmla="*/ 51 h 199"/>
                <a:gd name="T12" fmla="*/ 104 w 97"/>
                <a:gd name="T13" fmla="*/ 71 h 199"/>
                <a:gd name="T14" fmla="*/ 100 w 97"/>
                <a:gd name="T15" fmla="*/ 89 h 199"/>
                <a:gd name="T16" fmla="*/ 99 w 97"/>
                <a:gd name="T17" fmla="*/ 105 h 199"/>
                <a:gd name="T18" fmla="*/ 99 w 97"/>
                <a:gd name="T19" fmla="*/ 136 h 199"/>
                <a:gd name="T20" fmla="*/ 96 w 97"/>
                <a:gd name="T21" fmla="*/ 166 h 199"/>
                <a:gd name="T22" fmla="*/ 92 w 97"/>
                <a:gd name="T23" fmla="*/ 193 h 199"/>
                <a:gd name="T24" fmla="*/ 88 w 97"/>
                <a:gd name="T25" fmla="*/ 209 h 199"/>
                <a:gd name="T26" fmla="*/ 84 w 97"/>
                <a:gd name="T27" fmla="*/ 214 h 199"/>
                <a:gd name="T28" fmla="*/ 78 w 97"/>
                <a:gd name="T29" fmla="*/ 217 h 199"/>
                <a:gd name="T30" fmla="*/ 68 w 97"/>
                <a:gd name="T31" fmla="*/ 222 h 199"/>
                <a:gd name="T32" fmla="*/ 58 w 97"/>
                <a:gd name="T33" fmla="*/ 225 h 199"/>
                <a:gd name="T34" fmla="*/ 45 w 97"/>
                <a:gd name="T35" fmla="*/ 225 h 199"/>
                <a:gd name="T36" fmla="*/ 35 w 97"/>
                <a:gd name="T37" fmla="*/ 224 h 199"/>
                <a:gd name="T38" fmla="*/ 27 w 97"/>
                <a:gd name="T39" fmla="*/ 215 h 199"/>
                <a:gd name="T40" fmla="*/ 18 w 97"/>
                <a:gd name="T41" fmla="*/ 205 h 199"/>
                <a:gd name="T42" fmla="*/ 8 w 97"/>
                <a:gd name="T43" fmla="*/ 176 h 199"/>
                <a:gd name="T44" fmla="*/ 2 w 97"/>
                <a:gd name="T45" fmla="*/ 153 h 199"/>
                <a:gd name="T46" fmla="*/ 0 w 97"/>
                <a:gd name="T47" fmla="*/ 132 h 199"/>
                <a:gd name="T48" fmla="*/ 2 w 97"/>
                <a:gd name="T49" fmla="*/ 118 h 199"/>
                <a:gd name="T50" fmla="*/ 8 w 97"/>
                <a:gd name="T51" fmla="*/ 103 h 199"/>
                <a:gd name="T52" fmla="*/ 18 w 97"/>
                <a:gd name="T53" fmla="*/ 87 h 199"/>
                <a:gd name="T54" fmla="*/ 33 w 97"/>
                <a:gd name="T55" fmla="*/ 75 h 199"/>
                <a:gd name="T56" fmla="*/ 45 w 97"/>
                <a:gd name="T57" fmla="*/ 71 h 199"/>
                <a:gd name="T58" fmla="*/ 53 w 97"/>
                <a:gd name="T59" fmla="*/ 61 h 199"/>
                <a:gd name="T60" fmla="*/ 59 w 97"/>
                <a:gd name="T61" fmla="*/ 38 h 199"/>
                <a:gd name="T62" fmla="*/ 66 w 97"/>
                <a:gd name="T63" fmla="*/ 16 h 199"/>
                <a:gd name="T64" fmla="*/ 74 w 97"/>
                <a:gd name="T65" fmla="*/ 3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7" h="199">
                  <a:moveTo>
                    <a:pt x="65" y="3"/>
                  </a:moveTo>
                  <a:lnTo>
                    <a:pt x="83" y="0"/>
                  </a:lnTo>
                  <a:lnTo>
                    <a:pt x="92" y="3"/>
                  </a:lnTo>
                  <a:lnTo>
                    <a:pt x="97" y="14"/>
                  </a:lnTo>
                  <a:lnTo>
                    <a:pt x="97" y="29"/>
                  </a:lnTo>
                  <a:lnTo>
                    <a:pt x="96" y="45"/>
                  </a:lnTo>
                  <a:lnTo>
                    <a:pt x="92" y="63"/>
                  </a:lnTo>
                  <a:lnTo>
                    <a:pt x="88" y="79"/>
                  </a:lnTo>
                  <a:lnTo>
                    <a:pt x="87" y="93"/>
                  </a:lnTo>
                  <a:lnTo>
                    <a:pt x="87" y="120"/>
                  </a:lnTo>
                  <a:lnTo>
                    <a:pt x="85" y="147"/>
                  </a:lnTo>
                  <a:lnTo>
                    <a:pt x="81" y="171"/>
                  </a:lnTo>
                  <a:lnTo>
                    <a:pt x="78" y="185"/>
                  </a:lnTo>
                  <a:lnTo>
                    <a:pt x="74" y="189"/>
                  </a:lnTo>
                  <a:lnTo>
                    <a:pt x="69" y="192"/>
                  </a:lnTo>
                  <a:lnTo>
                    <a:pt x="60" y="196"/>
                  </a:lnTo>
                  <a:lnTo>
                    <a:pt x="51" y="199"/>
                  </a:lnTo>
                  <a:lnTo>
                    <a:pt x="40" y="199"/>
                  </a:lnTo>
                  <a:lnTo>
                    <a:pt x="31" y="198"/>
                  </a:lnTo>
                  <a:lnTo>
                    <a:pt x="24" y="190"/>
                  </a:lnTo>
                  <a:lnTo>
                    <a:pt x="16" y="181"/>
                  </a:lnTo>
                  <a:lnTo>
                    <a:pt x="7" y="156"/>
                  </a:lnTo>
                  <a:lnTo>
                    <a:pt x="2" y="135"/>
                  </a:lnTo>
                  <a:lnTo>
                    <a:pt x="0" y="117"/>
                  </a:lnTo>
                  <a:lnTo>
                    <a:pt x="2" y="104"/>
                  </a:lnTo>
                  <a:lnTo>
                    <a:pt x="7" y="91"/>
                  </a:lnTo>
                  <a:lnTo>
                    <a:pt x="16" y="77"/>
                  </a:lnTo>
                  <a:lnTo>
                    <a:pt x="29" y="66"/>
                  </a:lnTo>
                  <a:lnTo>
                    <a:pt x="40" y="63"/>
                  </a:lnTo>
                  <a:lnTo>
                    <a:pt x="47" y="54"/>
                  </a:lnTo>
                  <a:lnTo>
                    <a:pt x="52" y="34"/>
                  </a:lnTo>
                  <a:lnTo>
                    <a:pt x="58" y="14"/>
                  </a:lnTo>
                  <a:lnTo>
                    <a:pt x="65" y="3"/>
                  </a:lnTo>
                  <a:close/>
                </a:path>
              </a:pathLst>
            </a:custGeom>
            <a:solidFill>
              <a:srgbClr val="EAEAEA"/>
            </a:solidFill>
            <a:ln>
              <a:noFill/>
            </a:ln>
            <a:extLst>
              <a:ext uri="{91240B29-F687-4F45-9708-019B960494DF}">
                <a14:hiddenLine xmlns:a14="http://schemas.microsoft.com/office/drawing/2010/main" w="9525">
                  <a:solidFill>
                    <a:srgbClr val="DDDDDD"/>
                  </a:solidFill>
                  <a:round/>
                  <a:headEnd/>
                  <a:tailEnd/>
                </a14:hiddenLine>
              </a:ext>
            </a:extLst>
          </p:spPr>
          <p:txBody>
            <a:bodyPr/>
            <a:lstStyle/>
            <a:p>
              <a:endParaRPr lang="de-DE"/>
            </a:p>
          </p:txBody>
        </p:sp>
        <p:sp>
          <p:nvSpPr>
            <p:cNvPr id="28" name="Freeform 38"/>
            <p:cNvSpPr>
              <a:spLocks/>
            </p:cNvSpPr>
            <p:nvPr/>
          </p:nvSpPr>
          <p:spPr bwMode="auto">
            <a:xfrm>
              <a:off x="4534" y="2205"/>
              <a:ext cx="82" cy="131"/>
            </a:xfrm>
            <a:custGeom>
              <a:avLst/>
              <a:gdLst>
                <a:gd name="T0" fmla="*/ 64 w 82"/>
                <a:gd name="T1" fmla="*/ 131 h 131"/>
                <a:gd name="T2" fmla="*/ 20 w 82"/>
                <a:gd name="T3" fmla="*/ 101 h 131"/>
                <a:gd name="T4" fmla="*/ 2 w 82"/>
                <a:gd name="T5" fmla="*/ 71 h 131"/>
                <a:gd name="T6" fmla="*/ 26 w 82"/>
                <a:gd name="T7" fmla="*/ 48 h 131"/>
                <a:gd name="T8" fmla="*/ 25 w 82"/>
                <a:gd name="T9" fmla="*/ 20 h 131"/>
                <a:gd name="T10" fmla="*/ 40 w 82"/>
                <a:gd name="T11" fmla="*/ 0 h 131"/>
                <a:gd name="T12" fmla="*/ 67 w 82"/>
                <a:gd name="T13" fmla="*/ 12 h 131"/>
                <a:gd name="T14" fmla="*/ 79 w 82"/>
                <a:gd name="T15" fmla="*/ 20 h 131"/>
                <a:gd name="T16" fmla="*/ 74 w 82"/>
                <a:gd name="T17" fmla="*/ 50 h 131"/>
                <a:gd name="T18" fmla="*/ 65 w 82"/>
                <a:gd name="T19" fmla="*/ 95 h 131"/>
                <a:gd name="T20" fmla="*/ 64 w 82"/>
                <a:gd name="T21" fmla="*/ 131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 h="131">
                  <a:moveTo>
                    <a:pt x="64" y="131"/>
                  </a:moveTo>
                  <a:cubicBezTo>
                    <a:pt x="52" y="130"/>
                    <a:pt x="27" y="110"/>
                    <a:pt x="20" y="101"/>
                  </a:cubicBezTo>
                  <a:cubicBezTo>
                    <a:pt x="19" y="91"/>
                    <a:pt x="8" y="80"/>
                    <a:pt x="2" y="71"/>
                  </a:cubicBezTo>
                  <a:cubicBezTo>
                    <a:pt x="0" y="61"/>
                    <a:pt x="15" y="50"/>
                    <a:pt x="26" y="48"/>
                  </a:cubicBezTo>
                  <a:cubicBezTo>
                    <a:pt x="30" y="31"/>
                    <a:pt x="15" y="33"/>
                    <a:pt x="25" y="20"/>
                  </a:cubicBezTo>
                  <a:cubicBezTo>
                    <a:pt x="27" y="9"/>
                    <a:pt x="30" y="6"/>
                    <a:pt x="40" y="0"/>
                  </a:cubicBezTo>
                  <a:cubicBezTo>
                    <a:pt x="50" y="2"/>
                    <a:pt x="57" y="10"/>
                    <a:pt x="67" y="12"/>
                  </a:cubicBezTo>
                  <a:cubicBezTo>
                    <a:pt x="73" y="15"/>
                    <a:pt x="75" y="14"/>
                    <a:pt x="79" y="20"/>
                  </a:cubicBezTo>
                  <a:cubicBezTo>
                    <a:pt x="81" y="31"/>
                    <a:pt x="76" y="39"/>
                    <a:pt x="74" y="50"/>
                  </a:cubicBezTo>
                  <a:cubicBezTo>
                    <a:pt x="75" y="68"/>
                    <a:pt x="82" y="87"/>
                    <a:pt x="65" y="95"/>
                  </a:cubicBezTo>
                  <a:cubicBezTo>
                    <a:pt x="59" y="108"/>
                    <a:pt x="79" y="131"/>
                    <a:pt x="64" y="131"/>
                  </a:cubicBezTo>
                  <a:close/>
                </a:path>
              </a:pathLst>
            </a:cu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 name="Freeform 45"/>
            <p:cNvSpPr>
              <a:spLocks/>
            </p:cNvSpPr>
            <p:nvPr/>
          </p:nvSpPr>
          <p:spPr bwMode="auto">
            <a:xfrm>
              <a:off x="5377" y="2820"/>
              <a:ext cx="35" cy="29"/>
            </a:xfrm>
            <a:custGeom>
              <a:avLst/>
              <a:gdLst>
                <a:gd name="T0" fmla="*/ 0 w 46"/>
                <a:gd name="T1" fmla="*/ 12 h 32"/>
                <a:gd name="T2" fmla="*/ 11 w 46"/>
                <a:gd name="T3" fmla="*/ 3 h 32"/>
                <a:gd name="T4" fmla="*/ 33 w 46"/>
                <a:gd name="T5" fmla="*/ 17 h 32"/>
                <a:gd name="T6" fmla="*/ 21 w 46"/>
                <a:gd name="T7" fmla="*/ 25 h 32"/>
                <a:gd name="T8" fmla="*/ 0 w 46"/>
                <a:gd name="T9" fmla="*/ 1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2">
                  <a:moveTo>
                    <a:pt x="0" y="13"/>
                  </a:moveTo>
                  <a:cubicBezTo>
                    <a:pt x="4" y="7"/>
                    <a:pt x="7" y="4"/>
                    <a:pt x="14" y="3"/>
                  </a:cubicBezTo>
                  <a:cubicBezTo>
                    <a:pt x="46" y="4"/>
                    <a:pt x="35" y="0"/>
                    <a:pt x="44" y="19"/>
                  </a:cubicBezTo>
                  <a:cubicBezTo>
                    <a:pt x="41" y="26"/>
                    <a:pt x="34" y="27"/>
                    <a:pt x="27" y="28"/>
                  </a:cubicBezTo>
                  <a:cubicBezTo>
                    <a:pt x="19" y="32"/>
                    <a:pt x="4" y="20"/>
                    <a:pt x="0" y="13"/>
                  </a:cubicBezTo>
                  <a:close/>
                </a:path>
              </a:pathLst>
            </a:cu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30" name="Oval 25"/>
          <p:cNvSpPr>
            <a:spLocks noChangeAspect="1" noChangeArrowheads="1"/>
          </p:cNvSpPr>
          <p:nvPr/>
        </p:nvSpPr>
        <p:spPr bwMode="auto">
          <a:xfrm>
            <a:off x="5614980" y="3497263"/>
            <a:ext cx="55705" cy="53785"/>
          </a:xfrm>
          <a:prstGeom prst="ellipse">
            <a:avLst/>
          </a:prstGeom>
          <a:solidFill>
            <a:schemeClr val="tx1"/>
          </a:solidFill>
          <a:ln w="6350">
            <a:solidFill>
              <a:srgbClr val="000000"/>
            </a:solidFill>
            <a:round/>
            <a:headEnd/>
            <a:tailEnd/>
          </a:ln>
        </p:spPr>
        <p:txBody>
          <a:bodyPr/>
          <a:lstStyle/>
          <a:p>
            <a:endParaRPr lang="en-GB"/>
          </a:p>
        </p:txBody>
      </p:sp>
      <p:sp>
        <p:nvSpPr>
          <p:cNvPr id="31" name="Rectangle 26"/>
          <p:cNvSpPr>
            <a:spLocks noChangeAspect="1" noChangeArrowheads="1"/>
          </p:cNvSpPr>
          <p:nvPr/>
        </p:nvSpPr>
        <p:spPr bwMode="auto">
          <a:xfrm>
            <a:off x="4054466" y="5835650"/>
            <a:ext cx="841344"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Montevideo</a:t>
            </a:r>
            <a:endParaRPr lang="en-US" altLang="en-US" sz="1200"/>
          </a:p>
        </p:txBody>
      </p:sp>
      <p:sp>
        <p:nvSpPr>
          <p:cNvPr id="32" name="Oval 27"/>
          <p:cNvSpPr>
            <a:spLocks noChangeAspect="1" noChangeArrowheads="1"/>
          </p:cNvSpPr>
          <p:nvPr/>
        </p:nvSpPr>
        <p:spPr bwMode="auto">
          <a:xfrm>
            <a:off x="2768592" y="3754438"/>
            <a:ext cx="55706" cy="53785"/>
          </a:xfrm>
          <a:prstGeom prst="ellipse">
            <a:avLst/>
          </a:prstGeom>
          <a:solidFill>
            <a:schemeClr val="tx1"/>
          </a:solidFill>
          <a:ln w="6350">
            <a:solidFill>
              <a:srgbClr val="000000"/>
            </a:solidFill>
            <a:round/>
            <a:headEnd/>
            <a:tailEnd/>
          </a:ln>
        </p:spPr>
        <p:txBody>
          <a:bodyPr/>
          <a:lstStyle/>
          <a:p>
            <a:endParaRPr lang="en-GB"/>
          </a:p>
        </p:txBody>
      </p:sp>
      <p:sp>
        <p:nvSpPr>
          <p:cNvPr id="33" name="Oval 28"/>
          <p:cNvSpPr>
            <a:spLocks noChangeAspect="1" noChangeArrowheads="1"/>
          </p:cNvSpPr>
          <p:nvPr/>
        </p:nvSpPr>
        <p:spPr bwMode="auto">
          <a:xfrm>
            <a:off x="3063867" y="3881438"/>
            <a:ext cx="55706" cy="53785"/>
          </a:xfrm>
          <a:prstGeom prst="ellipse">
            <a:avLst/>
          </a:prstGeom>
          <a:solidFill>
            <a:schemeClr val="tx1"/>
          </a:solidFill>
          <a:ln w="6350">
            <a:solidFill>
              <a:srgbClr val="000000"/>
            </a:solidFill>
            <a:round/>
            <a:headEnd/>
            <a:tailEnd/>
          </a:ln>
        </p:spPr>
        <p:txBody>
          <a:bodyPr/>
          <a:lstStyle/>
          <a:p>
            <a:endParaRPr lang="en-GB"/>
          </a:p>
        </p:txBody>
      </p:sp>
      <p:sp>
        <p:nvSpPr>
          <p:cNvPr id="34" name="Oval 29"/>
          <p:cNvSpPr>
            <a:spLocks noChangeAspect="1" noChangeArrowheads="1"/>
          </p:cNvSpPr>
          <p:nvPr/>
        </p:nvSpPr>
        <p:spPr bwMode="auto">
          <a:xfrm>
            <a:off x="3325805" y="4508500"/>
            <a:ext cx="55705" cy="53785"/>
          </a:xfrm>
          <a:prstGeom prst="ellipse">
            <a:avLst/>
          </a:prstGeom>
          <a:solidFill>
            <a:schemeClr val="tx1"/>
          </a:solidFill>
          <a:ln w="6350">
            <a:solidFill>
              <a:srgbClr val="000000"/>
            </a:solidFill>
            <a:round/>
            <a:headEnd/>
            <a:tailEnd/>
          </a:ln>
        </p:spPr>
        <p:txBody>
          <a:bodyPr/>
          <a:lstStyle/>
          <a:p>
            <a:endParaRPr lang="en-GB"/>
          </a:p>
        </p:txBody>
      </p:sp>
      <p:sp>
        <p:nvSpPr>
          <p:cNvPr id="35" name="Oval 30"/>
          <p:cNvSpPr>
            <a:spLocks noChangeAspect="1" noChangeArrowheads="1"/>
          </p:cNvSpPr>
          <p:nvPr/>
        </p:nvSpPr>
        <p:spPr bwMode="auto">
          <a:xfrm>
            <a:off x="3741730" y="4256088"/>
            <a:ext cx="55705" cy="53785"/>
          </a:xfrm>
          <a:prstGeom prst="ellipse">
            <a:avLst/>
          </a:prstGeom>
          <a:solidFill>
            <a:schemeClr val="tx1"/>
          </a:solidFill>
          <a:ln w="6350">
            <a:solidFill>
              <a:srgbClr val="000000"/>
            </a:solidFill>
            <a:round/>
            <a:headEnd/>
            <a:tailEnd/>
          </a:ln>
        </p:spPr>
        <p:txBody>
          <a:bodyPr/>
          <a:lstStyle/>
          <a:p>
            <a:endParaRPr lang="en-GB"/>
          </a:p>
        </p:txBody>
      </p:sp>
      <p:sp>
        <p:nvSpPr>
          <p:cNvPr id="36" name="Oval 31"/>
          <p:cNvSpPr>
            <a:spLocks noChangeAspect="1" noChangeArrowheads="1"/>
          </p:cNvSpPr>
          <p:nvPr/>
        </p:nvSpPr>
        <p:spPr bwMode="auto">
          <a:xfrm>
            <a:off x="5467342" y="3792538"/>
            <a:ext cx="55706" cy="53785"/>
          </a:xfrm>
          <a:prstGeom prst="ellipse">
            <a:avLst/>
          </a:prstGeom>
          <a:solidFill>
            <a:schemeClr val="tx1"/>
          </a:solidFill>
          <a:ln w="6350">
            <a:solidFill>
              <a:srgbClr val="000000"/>
            </a:solidFill>
            <a:round/>
            <a:headEnd/>
            <a:tailEnd/>
          </a:ln>
        </p:spPr>
        <p:txBody>
          <a:bodyPr/>
          <a:lstStyle/>
          <a:p>
            <a:endParaRPr lang="en-GB"/>
          </a:p>
        </p:txBody>
      </p:sp>
      <p:sp>
        <p:nvSpPr>
          <p:cNvPr id="37" name="Oval 32"/>
          <p:cNvSpPr>
            <a:spLocks noChangeAspect="1" noChangeArrowheads="1"/>
          </p:cNvSpPr>
          <p:nvPr/>
        </p:nvSpPr>
        <p:spPr bwMode="auto">
          <a:xfrm>
            <a:off x="5903905" y="3502025"/>
            <a:ext cx="55705" cy="53785"/>
          </a:xfrm>
          <a:prstGeom prst="ellipse">
            <a:avLst/>
          </a:prstGeom>
          <a:solidFill>
            <a:schemeClr val="tx1"/>
          </a:solidFill>
          <a:ln w="6350">
            <a:solidFill>
              <a:srgbClr val="000000"/>
            </a:solidFill>
            <a:round/>
            <a:headEnd/>
            <a:tailEnd/>
          </a:ln>
        </p:spPr>
        <p:txBody>
          <a:bodyPr/>
          <a:lstStyle/>
          <a:p>
            <a:endParaRPr lang="en-GB"/>
          </a:p>
        </p:txBody>
      </p:sp>
      <p:sp>
        <p:nvSpPr>
          <p:cNvPr id="38" name="Oval 33"/>
          <p:cNvSpPr>
            <a:spLocks noChangeAspect="1" noChangeArrowheads="1"/>
          </p:cNvSpPr>
          <p:nvPr/>
        </p:nvSpPr>
        <p:spPr bwMode="auto">
          <a:xfrm>
            <a:off x="6032492" y="3135313"/>
            <a:ext cx="55706" cy="53785"/>
          </a:xfrm>
          <a:prstGeom prst="ellipse">
            <a:avLst/>
          </a:prstGeom>
          <a:solidFill>
            <a:schemeClr val="tx1"/>
          </a:solidFill>
          <a:ln w="6350">
            <a:solidFill>
              <a:srgbClr val="000000"/>
            </a:solidFill>
            <a:round/>
            <a:headEnd/>
            <a:tailEnd/>
          </a:ln>
        </p:spPr>
        <p:txBody>
          <a:bodyPr/>
          <a:lstStyle/>
          <a:p>
            <a:endParaRPr lang="en-GB"/>
          </a:p>
        </p:txBody>
      </p:sp>
      <p:sp>
        <p:nvSpPr>
          <p:cNvPr id="39" name="Oval 34"/>
          <p:cNvSpPr>
            <a:spLocks noChangeAspect="1" noChangeArrowheads="1"/>
          </p:cNvSpPr>
          <p:nvPr/>
        </p:nvSpPr>
        <p:spPr bwMode="auto">
          <a:xfrm>
            <a:off x="6591292" y="3398838"/>
            <a:ext cx="55706" cy="53785"/>
          </a:xfrm>
          <a:prstGeom prst="ellipse">
            <a:avLst/>
          </a:prstGeom>
          <a:solidFill>
            <a:schemeClr val="tx1"/>
          </a:solidFill>
          <a:ln w="6350">
            <a:solidFill>
              <a:srgbClr val="000000"/>
            </a:solidFill>
            <a:round/>
            <a:headEnd/>
            <a:tailEnd/>
          </a:ln>
        </p:spPr>
        <p:txBody>
          <a:bodyPr/>
          <a:lstStyle/>
          <a:p>
            <a:endParaRPr lang="en-GB"/>
          </a:p>
        </p:txBody>
      </p:sp>
      <p:sp>
        <p:nvSpPr>
          <p:cNvPr id="40" name="Oval 35"/>
          <p:cNvSpPr>
            <a:spLocks noChangeAspect="1" noChangeArrowheads="1"/>
          </p:cNvSpPr>
          <p:nvPr/>
        </p:nvSpPr>
        <p:spPr bwMode="auto">
          <a:xfrm>
            <a:off x="7388217" y="4570413"/>
            <a:ext cx="55706" cy="53785"/>
          </a:xfrm>
          <a:prstGeom prst="ellipse">
            <a:avLst/>
          </a:prstGeom>
          <a:solidFill>
            <a:schemeClr val="tx1"/>
          </a:solidFill>
          <a:ln w="6350">
            <a:solidFill>
              <a:srgbClr val="000000"/>
            </a:solidFill>
            <a:round/>
            <a:headEnd/>
            <a:tailEnd/>
          </a:ln>
        </p:spPr>
        <p:txBody>
          <a:bodyPr/>
          <a:lstStyle/>
          <a:p>
            <a:endParaRPr lang="en-GB"/>
          </a:p>
        </p:txBody>
      </p:sp>
      <p:sp>
        <p:nvSpPr>
          <p:cNvPr id="41" name="Oval 36"/>
          <p:cNvSpPr>
            <a:spLocks noChangeAspect="1" noChangeArrowheads="1"/>
          </p:cNvSpPr>
          <p:nvPr/>
        </p:nvSpPr>
        <p:spPr bwMode="auto">
          <a:xfrm>
            <a:off x="7959717" y="4737100"/>
            <a:ext cx="55706" cy="53785"/>
          </a:xfrm>
          <a:prstGeom prst="ellipse">
            <a:avLst/>
          </a:prstGeom>
          <a:solidFill>
            <a:schemeClr val="tx1"/>
          </a:solidFill>
          <a:ln w="6350">
            <a:solidFill>
              <a:srgbClr val="000000"/>
            </a:solidFill>
            <a:round/>
            <a:headEnd/>
            <a:tailEnd/>
          </a:ln>
        </p:spPr>
        <p:txBody>
          <a:bodyPr/>
          <a:lstStyle/>
          <a:p>
            <a:endParaRPr lang="en-GB"/>
          </a:p>
        </p:txBody>
      </p:sp>
      <p:sp>
        <p:nvSpPr>
          <p:cNvPr id="42" name="Oval 39"/>
          <p:cNvSpPr>
            <a:spLocks noChangeAspect="1" noChangeArrowheads="1"/>
          </p:cNvSpPr>
          <p:nvPr/>
        </p:nvSpPr>
        <p:spPr bwMode="auto">
          <a:xfrm>
            <a:off x="8455017" y="4525963"/>
            <a:ext cx="55706" cy="53785"/>
          </a:xfrm>
          <a:prstGeom prst="ellipse">
            <a:avLst/>
          </a:prstGeom>
          <a:solidFill>
            <a:schemeClr val="tx1"/>
          </a:solidFill>
          <a:ln w="6350">
            <a:solidFill>
              <a:srgbClr val="000000"/>
            </a:solidFill>
            <a:round/>
            <a:headEnd/>
            <a:tailEnd/>
          </a:ln>
        </p:spPr>
        <p:txBody>
          <a:bodyPr/>
          <a:lstStyle/>
          <a:p>
            <a:endParaRPr lang="en-GB"/>
          </a:p>
        </p:txBody>
      </p:sp>
      <p:sp>
        <p:nvSpPr>
          <p:cNvPr id="43" name="Oval 40"/>
          <p:cNvSpPr>
            <a:spLocks noChangeAspect="1" noChangeArrowheads="1"/>
          </p:cNvSpPr>
          <p:nvPr/>
        </p:nvSpPr>
        <p:spPr bwMode="auto">
          <a:xfrm>
            <a:off x="8937617" y="3927475"/>
            <a:ext cx="55706" cy="53785"/>
          </a:xfrm>
          <a:prstGeom prst="ellipse">
            <a:avLst/>
          </a:prstGeom>
          <a:solidFill>
            <a:schemeClr val="tx1"/>
          </a:solidFill>
          <a:ln w="6350">
            <a:solidFill>
              <a:srgbClr val="000000"/>
            </a:solidFill>
            <a:round/>
            <a:headEnd/>
            <a:tailEnd/>
          </a:ln>
        </p:spPr>
        <p:txBody>
          <a:bodyPr/>
          <a:lstStyle/>
          <a:p>
            <a:endParaRPr lang="en-GB"/>
          </a:p>
        </p:txBody>
      </p:sp>
      <p:sp>
        <p:nvSpPr>
          <p:cNvPr id="44" name="Oval 42"/>
          <p:cNvSpPr>
            <a:spLocks noChangeAspect="1" noChangeArrowheads="1"/>
          </p:cNvSpPr>
          <p:nvPr/>
        </p:nvSpPr>
        <p:spPr bwMode="auto">
          <a:xfrm>
            <a:off x="8355005" y="5565775"/>
            <a:ext cx="55705" cy="53785"/>
          </a:xfrm>
          <a:prstGeom prst="ellipse">
            <a:avLst/>
          </a:prstGeom>
          <a:solidFill>
            <a:schemeClr val="tx1"/>
          </a:solidFill>
          <a:ln w="6350">
            <a:solidFill>
              <a:srgbClr val="000000"/>
            </a:solidFill>
            <a:round/>
            <a:headEnd/>
            <a:tailEnd/>
          </a:ln>
        </p:spPr>
        <p:txBody>
          <a:bodyPr/>
          <a:lstStyle/>
          <a:p>
            <a:endParaRPr lang="en-GB"/>
          </a:p>
        </p:txBody>
      </p:sp>
      <p:sp>
        <p:nvSpPr>
          <p:cNvPr id="45" name="Oval 43"/>
          <p:cNvSpPr>
            <a:spLocks noChangeAspect="1" noChangeArrowheads="1"/>
          </p:cNvSpPr>
          <p:nvPr/>
        </p:nvSpPr>
        <p:spPr bwMode="auto">
          <a:xfrm>
            <a:off x="9172567" y="5522913"/>
            <a:ext cx="55706" cy="53785"/>
          </a:xfrm>
          <a:prstGeom prst="ellipse">
            <a:avLst/>
          </a:prstGeom>
          <a:solidFill>
            <a:schemeClr val="tx1"/>
          </a:solidFill>
          <a:ln w="6350">
            <a:solidFill>
              <a:srgbClr val="000000"/>
            </a:solidFill>
            <a:round/>
            <a:headEnd/>
            <a:tailEnd/>
          </a:ln>
        </p:spPr>
        <p:txBody>
          <a:bodyPr/>
          <a:lstStyle/>
          <a:p>
            <a:endParaRPr lang="en-GB"/>
          </a:p>
        </p:txBody>
      </p:sp>
      <p:sp>
        <p:nvSpPr>
          <p:cNvPr id="46" name="Oval 44"/>
          <p:cNvSpPr>
            <a:spLocks noChangeAspect="1" noChangeArrowheads="1"/>
          </p:cNvSpPr>
          <p:nvPr/>
        </p:nvSpPr>
        <p:spPr bwMode="auto">
          <a:xfrm>
            <a:off x="9650405" y="5702300"/>
            <a:ext cx="55705" cy="53785"/>
          </a:xfrm>
          <a:prstGeom prst="ellipse">
            <a:avLst/>
          </a:prstGeom>
          <a:solidFill>
            <a:schemeClr val="tx1"/>
          </a:solidFill>
          <a:ln w="6350">
            <a:solidFill>
              <a:srgbClr val="000000"/>
            </a:solidFill>
            <a:round/>
            <a:headEnd/>
            <a:tailEnd/>
          </a:ln>
        </p:spPr>
        <p:txBody>
          <a:bodyPr/>
          <a:lstStyle/>
          <a:p>
            <a:endParaRPr lang="en-GB"/>
          </a:p>
        </p:txBody>
      </p:sp>
      <p:sp>
        <p:nvSpPr>
          <p:cNvPr id="47" name="Oval 46"/>
          <p:cNvSpPr>
            <a:spLocks noChangeAspect="1" noChangeArrowheads="1"/>
          </p:cNvSpPr>
          <p:nvPr/>
        </p:nvSpPr>
        <p:spPr bwMode="auto">
          <a:xfrm>
            <a:off x="9650405" y="5702300"/>
            <a:ext cx="55705" cy="53785"/>
          </a:xfrm>
          <a:prstGeom prst="ellipse">
            <a:avLst/>
          </a:prstGeom>
          <a:solidFill>
            <a:schemeClr val="tx1"/>
          </a:solidFill>
          <a:ln w="6350">
            <a:solidFill>
              <a:srgbClr val="000000"/>
            </a:solidFill>
            <a:round/>
            <a:headEnd/>
            <a:tailEnd/>
          </a:ln>
        </p:spPr>
        <p:txBody>
          <a:bodyPr/>
          <a:lstStyle/>
          <a:p>
            <a:endParaRPr lang="en-GB"/>
          </a:p>
        </p:txBody>
      </p:sp>
      <p:sp>
        <p:nvSpPr>
          <p:cNvPr id="48" name="Oval 47"/>
          <p:cNvSpPr>
            <a:spLocks noChangeAspect="1" noChangeArrowheads="1"/>
          </p:cNvSpPr>
          <p:nvPr/>
        </p:nvSpPr>
        <p:spPr bwMode="auto">
          <a:xfrm>
            <a:off x="9756767" y="5373688"/>
            <a:ext cx="55706" cy="53785"/>
          </a:xfrm>
          <a:prstGeom prst="ellipse">
            <a:avLst/>
          </a:prstGeom>
          <a:solidFill>
            <a:schemeClr val="tx1"/>
          </a:solidFill>
          <a:ln w="6350">
            <a:solidFill>
              <a:srgbClr val="000000"/>
            </a:solidFill>
            <a:round/>
            <a:headEnd/>
            <a:tailEnd/>
          </a:ln>
        </p:spPr>
        <p:txBody>
          <a:bodyPr/>
          <a:lstStyle/>
          <a:p>
            <a:endParaRPr lang="en-GB"/>
          </a:p>
        </p:txBody>
      </p:sp>
      <p:sp>
        <p:nvSpPr>
          <p:cNvPr id="49" name="Oval 48"/>
          <p:cNvSpPr>
            <a:spLocks noChangeAspect="1" noChangeArrowheads="1"/>
          </p:cNvSpPr>
          <p:nvPr/>
        </p:nvSpPr>
        <p:spPr bwMode="auto">
          <a:xfrm>
            <a:off x="3740142" y="5100638"/>
            <a:ext cx="55706" cy="53785"/>
          </a:xfrm>
          <a:prstGeom prst="ellipse">
            <a:avLst/>
          </a:prstGeom>
          <a:solidFill>
            <a:schemeClr val="tx1"/>
          </a:solidFill>
          <a:ln w="6350">
            <a:solidFill>
              <a:srgbClr val="000000"/>
            </a:solidFill>
            <a:round/>
            <a:headEnd/>
            <a:tailEnd/>
          </a:ln>
        </p:spPr>
        <p:txBody>
          <a:bodyPr/>
          <a:lstStyle/>
          <a:p>
            <a:endParaRPr lang="en-GB"/>
          </a:p>
        </p:txBody>
      </p:sp>
      <p:sp>
        <p:nvSpPr>
          <p:cNvPr id="50" name="Oval 49"/>
          <p:cNvSpPr>
            <a:spLocks noChangeAspect="1" noChangeArrowheads="1"/>
          </p:cNvSpPr>
          <p:nvPr/>
        </p:nvSpPr>
        <p:spPr bwMode="auto">
          <a:xfrm>
            <a:off x="3883017" y="5692775"/>
            <a:ext cx="55706" cy="53785"/>
          </a:xfrm>
          <a:prstGeom prst="ellipse">
            <a:avLst/>
          </a:prstGeom>
          <a:solidFill>
            <a:schemeClr val="tx1"/>
          </a:solidFill>
          <a:ln w="6350">
            <a:solidFill>
              <a:srgbClr val="000000"/>
            </a:solidFill>
            <a:round/>
            <a:headEnd/>
            <a:tailEnd/>
          </a:ln>
        </p:spPr>
        <p:txBody>
          <a:bodyPr/>
          <a:lstStyle/>
          <a:p>
            <a:endParaRPr lang="en-GB"/>
          </a:p>
        </p:txBody>
      </p:sp>
      <p:sp>
        <p:nvSpPr>
          <p:cNvPr id="51" name="Oval 50"/>
          <p:cNvSpPr>
            <a:spLocks noChangeAspect="1" noChangeArrowheads="1"/>
          </p:cNvSpPr>
          <p:nvPr/>
        </p:nvSpPr>
        <p:spPr bwMode="auto">
          <a:xfrm>
            <a:off x="5489567" y="4027488"/>
            <a:ext cx="55706" cy="53785"/>
          </a:xfrm>
          <a:prstGeom prst="ellipse">
            <a:avLst/>
          </a:prstGeom>
          <a:solidFill>
            <a:schemeClr val="tx1"/>
          </a:solidFill>
          <a:ln w="6350">
            <a:solidFill>
              <a:srgbClr val="000000"/>
            </a:solidFill>
            <a:round/>
            <a:headEnd/>
            <a:tailEnd/>
          </a:ln>
        </p:spPr>
        <p:txBody>
          <a:bodyPr/>
          <a:lstStyle/>
          <a:p>
            <a:endParaRPr lang="en-GB"/>
          </a:p>
        </p:txBody>
      </p:sp>
      <p:sp>
        <p:nvSpPr>
          <p:cNvPr id="52" name="Oval 51"/>
          <p:cNvSpPr>
            <a:spLocks noChangeAspect="1" noChangeArrowheads="1"/>
          </p:cNvSpPr>
          <p:nvPr/>
        </p:nvSpPr>
        <p:spPr bwMode="auto">
          <a:xfrm>
            <a:off x="4176705" y="5821363"/>
            <a:ext cx="55705" cy="53785"/>
          </a:xfrm>
          <a:prstGeom prst="ellipse">
            <a:avLst/>
          </a:prstGeom>
          <a:solidFill>
            <a:schemeClr val="tx1"/>
          </a:solidFill>
          <a:ln w="6350">
            <a:solidFill>
              <a:srgbClr val="000000"/>
            </a:solidFill>
            <a:round/>
            <a:headEnd/>
            <a:tailEnd/>
          </a:ln>
        </p:spPr>
        <p:txBody>
          <a:bodyPr/>
          <a:lstStyle/>
          <a:p>
            <a:endParaRPr lang="en-GB"/>
          </a:p>
        </p:txBody>
      </p:sp>
      <p:sp>
        <p:nvSpPr>
          <p:cNvPr id="53" name="Oval 52"/>
          <p:cNvSpPr>
            <a:spLocks noChangeAspect="1" noChangeArrowheads="1"/>
          </p:cNvSpPr>
          <p:nvPr/>
        </p:nvSpPr>
        <p:spPr bwMode="auto">
          <a:xfrm>
            <a:off x="5849930" y="4005263"/>
            <a:ext cx="55705" cy="53785"/>
          </a:xfrm>
          <a:prstGeom prst="ellipse">
            <a:avLst/>
          </a:prstGeom>
          <a:solidFill>
            <a:schemeClr val="tx1"/>
          </a:solidFill>
          <a:ln w="6350">
            <a:solidFill>
              <a:srgbClr val="000000"/>
            </a:solidFill>
            <a:round/>
            <a:headEnd/>
            <a:tailEnd/>
          </a:ln>
        </p:spPr>
        <p:txBody>
          <a:bodyPr/>
          <a:lstStyle/>
          <a:p>
            <a:endParaRPr lang="en-GB"/>
          </a:p>
        </p:txBody>
      </p:sp>
      <p:sp>
        <p:nvSpPr>
          <p:cNvPr id="54" name="Oval 53"/>
          <p:cNvSpPr>
            <a:spLocks noChangeAspect="1" noChangeArrowheads="1"/>
          </p:cNvSpPr>
          <p:nvPr/>
        </p:nvSpPr>
        <p:spPr bwMode="auto">
          <a:xfrm>
            <a:off x="6338880" y="4502150"/>
            <a:ext cx="55705" cy="53785"/>
          </a:xfrm>
          <a:prstGeom prst="ellipse">
            <a:avLst/>
          </a:prstGeom>
          <a:solidFill>
            <a:schemeClr val="tx1"/>
          </a:solidFill>
          <a:ln w="6350">
            <a:solidFill>
              <a:srgbClr val="000000"/>
            </a:solidFill>
            <a:round/>
            <a:headEnd/>
            <a:tailEnd/>
          </a:ln>
        </p:spPr>
        <p:txBody>
          <a:bodyPr/>
          <a:lstStyle/>
          <a:p>
            <a:endParaRPr lang="en-GB"/>
          </a:p>
        </p:txBody>
      </p:sp>
      <p:sp>
        <p:nvSpPr>
          <p:cNvPr id="55" name="Oval 54"/>
          <p:cNvSpPr>
            <a:spLocks noChangeAspect="1" noChangeArrowheads="1"/>
          </p:cNvSpPr>
          <p:nvPr/>
        </p:nvSpPr>
        <p:spPr bwMode="auto">
          <a:xfrm>
            <a:off x="6383330" y="4905375"/>
            <a:ext cx="55705" cy="53785"/>
          </a:xfrm>
          <a:prstGeom prst="ellipse">
            <a:avLst/>
          </a:prstGeom>
          <a:solidFill>
            <a:schemeClr val="tx1"/>
          </a:solidFill>
          <a:ln w="6350">
            <a:solidFill>
              <a:srgbClr val="000000"/>
            </a:solidFill>
            <a:round/>
            <a:headEnd/>
            <a:tailEnd/>
          </a:ln>
        </p:spPr>
        <p:txBody>
          <a:bodyPr/>
          <a:lstStyle/>
          <a:p>
            <a:endParaRPr lang="en-GB"/>
          </a:p>
        </p:txBody>
      </p:sp>
      <p:sp>
        <p:nvSpPr>
          <p:cNvPr id="56" name="Oval 55"/>
          <p:cNvSpPr>
            <a:spLocks noChangeAspect="1" noChangeArrowheads="1"/>
          </p:cNvSpPr>
          <p:nvPr/>
        </p:nvSpPr>
        <p:spPr bwMode="auto">
          <a:xfrm>
            <a:off x="8982067" y="5770563"/>
            <a:ext cx="55706" cy="53785"/>
          </a:xfrm>
          <a:prstGeom prst="ellipse">
            <a:avLst/>
          </a:prstGeom>
          <a:solidFill>
            <a:schemeClr val="tx1"/>
          </a:solidFill>
          <a:ln w="6350">
            <a:solidFill>
              <a:srgbClr val="000000"/>
            </a:solidFill>
            <a:round/>
            <a:headEnd/>
            <a:tailEnd/>
          </a:ln>
        </p:spPr>
        <p:txBody>
          <a:bodyPr/>
          <a:lstStyle/>
          <a:p>
            <a:endParaRPr lang="en-GB"/>
          </a:p>
        </p:txBody>
      </p:sp>
      <p:sp>
        <p:nvSpPr>
          <p:cNvPr id="57" name="Oval 56"/>
          <p:cNvSpPr>
            <a:spLocks noChangeAspect="1" noChangeArrowheads="1"/>
          </p:cNvSpPr>
          <p:nvPr/>
        </p:nvSpPr>
        <p:spPr bwMode="auto">
          <a:xfrm>
            <a:off x="5618155" y="3363913"/>
            <a:ext cx="55705" cy="53785"/>
          </a:xfrm>
          <a:prstGeom prst="ellipse">
            <a:avLst/>
          </a:prstGeom>
          <a:solidFill>
            <a:schemeClr val="tx1"/>
          </a:solidFill>
          <a:ln w="6350">
            <a:solidFill>
              <a:srgbClr val="000000"/>
            </a:solidFill>
            <a:round/>
            <a:headEnd/>
            <a:tailEnd/>
          </a:ln>
        </p:spPr>
        <p:txBody>
          <a:bodyPr/>
          <a:lstStyle/>
          <a:p>
            <a:endParaRPr lang="en-GB"/>
          </a:p>
        </p:txBody>
      </p:sp>
      <p:sp>
        <p:nvSpPr>
          <p:cNvPr id="58" name="Rectangle 57"/>
          <p:cNvSpPr>
            <a:spLocks noChangeAspect="1" noChangeArrowheads="1"/>
          </p:cNvSpPr>
          <p:nvPr/>
        </p:nvSpPr>
        <p:spPr bwMode="auto">
          <a:xfrm>
            <a:off x="3435342" y="5521325"/>
            <a:ext cx="639652"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Santiago</a:t>
            </a:r>
            <a:endParaRPr lang="en-US" altLang="en-US" sz="1200"/>
          </a:p>
        </p:txBody>
      </p:sp>
      <p:sp>
        <p:nvSpPr>
          <p:cNvPr id="59" name="Rectangle 58"/>
          <p:cNvSpPr>
            <a:spLocks noChangeAspect="1" noChangeArrowheads="1"/>
          </p:cNvSpPr>
          <p:nvPr/>
        </p:nvSpPr>
        <p:spPr bwMode="auto">
          <a:xfrm>
            <a:off x="3721092" y="4930775"/>
            <a:ext cx="353441"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Lima</a:t>
            </a:r>
            <a:endParaRPr lang="en-US" altLang="en-US" sz="1200"/>
          </a:p>
        </p:txBody>
      </p:sp>
      <p:sp>
        <p:nvSpPr>
          <p:cNvPr id="60" name="Rectangle 59"/>
          <p:cNvSpPr>
            <a:spLocks noChangeAspect="1" noChangeArrowheads="1"/>
          </p:cNvSpPr>
          <p:nvPr/>
        </p:nvSpPr>
        <p:spPr bwMode="auto">
          <a:xfrm>
            <a:off x="4111616" y="4673600"/>
            <a:ext cx="591630"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Caracas</a:t>
            </a:r>
            <a:endParaRPr lang="en-US" altLang="en-US" sz="1200"/>
          </a:p>
        </p:txBody>
      </p:sp>
      <p:sp>
        <p:nvSpPr>
          <p:cNvPr id="61" name="Oval 60"/>
          <p:cNvSpPr>
            <a:spLocks noChangeAspect="1" noChangeArrowheads="1"/>
          </p:cNvSpPr>
          <p:nvPr/>
        </p:nvSpPr>
        <p:spPr bwMode="auto">
          <a:xfrm>
            <a:off x="4060817" y="4678363"/>
            <a:ext cx="55706" cy="53785"/>
          </a:xfrm>
          <a:prstGeom prst="ellipse">
            <a:avLst/>
          </a:prstGeom>
          <a:solidFill>
            <a:schemeClr val="tx1"/>
          </a:solidFill>
          <a:ln w="6350">
            <a:solidFill>
              <a:srgbClr val="000000"/>
            </a:solidFill>
            <a:round/>
            <a:headEnd/>
            <a:tailEnd/>
          </a:ln>
        </p:spPr>
        <p:txBody>
          <a:bodyPr/>
          <a:lstStyle/>
          <a:p>
            <a:endParaRPr lang="en-GB"/>
          </a:p>
        </p:txBody>
      </p:sp>
      <p:sp>
        <p:nvSpPr>
          <p:cNvPr id="62" name="Rectangle 61"/>
          <p:cNvSpPr>
            <a:spLocks noChangeAspect="1" noChangeArrowheads="1"/>
          </p:cNvSpPr>
          <p:nvPr/>
        </p:nvSpPr>
        <p:spPr bwMode="auto">
          <a:xfrm>
            <a:off x="2873367" y="4502150"/>
            <a:ext cx="681911"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Acapulco</a:t>
            </a:r>
            <a:endParaRPr lang="en-US" altLang="en-US" sz="1200"/>
          </a:p>
        </p:txBody>
      </p:sp>
      <p:sp>
        <p:nvSpPr>
          <p:cNvPr id="63" name="Rectangle 62"/>
          <p:cNvSpPr>
            <a:spLocks noChangeAspect="1" noChangeArrowheads="1"/>
          </p:cNvSpPr>
          <p:nvPr/>
        </p:nvSpPr>
        <p:spPr bwMode="auto">
          <a:xfrm>
            <a:off x="2235191" y="3587750"/>
            <a:ext cx="776034"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Vancouver</a:t>
            </a:r>
            <a:endParaRPr lang="en-US" altLang="en-US" sz="1200"/>
          </a:p>
        </p:txBody>
      </p:sp>
      <p:sp>
        <p:nvSpPr>
          <p:cNvPr id="64" name="Rectangle 63"/>
          <p:cNvSpPr>
            <a:spLocks noChangeAspect="1" noChangeArrowheads="1"/>
          </p:cNvSpPr>
          <p:nvPr/>
        </p:nvSpPr>
        <p:spPr bwMode="auto">
          <a:xfrm>
            <a:off x="3149592" y="3806825"/>
            <a:ext cx="514795"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Denver</a:t>
            </a:r>
            <a:endParaRPr lang="en-US" altLang="en-US" sz="1200"/>
          </a:p>
        </p:txBody>
      </p:sp>
      <p:sp>
        <p:nvSpPr>
          <p:cNvPr id="65" name="Rectangle 64"/>
          <p:cNvSpPr>
            <a:spLocks noChangeAspect="1" noChangeArrowheads="1"/>
          </p:cNvSpPr>
          <p:nvPr/>
        </p:nvSpPr>
        <p:spPr bwMode="auto">
          <a:xfrm>
            <a:off x="3825867" y="4178300"/>
            <a:ext cx="430276"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Miami</a:t>
            </a:r>
            <a:endParaRPr lang="en-US" altLang="en-US" sz="1200"/>
          </a:p>
        </p:txBody>
      </p:sp>
      <p:sp>
        <p:nvSpPr>
          <p:cNvPr id="66" name="Rectangle 65"/>
          <p:cNvSpPr>
            <a:spLocks noChangeAspect="1" noChangeArrowheads="1"/>
          </p:cNvSpPr>
          <p:nvPr/>
        </p:nvSpPr>
        <p:spPr bwMode="auto">
          <a:xfrm>
            <a:off x="5949942" y="2968625"/>
            <a:ext cx="774113"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Stockholm</a:t>
            </a:r>
            <a:endParaRPr lang="en-US" altLang="en-US" sz="1200"/>
          </a:p>
        </p:txBody>
      </p:sp>
      <p:sp>
        <p:nvSpPr>
          <p:cNvPr id="67" name="Rectangle 66"/>
          <p:cNvSpPr>
            <a:spLocks noChangeAspect="1" noChangeArrowheads="1"/>
          </p:cNvSpPr>
          <p:nvPr/>
        </p:nvSpPr>
        <p:spPr bwMode="auto">
          <a:xfrm>
            <a:off x="5140317" y="3444875"/>
            <a:ext cx="553212"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London</a:t>
            </a:r>
            <a:endParaRPr lang="en-US" altLang="en-US" sz="1200"/>
          </a:p>
        </p:txBody>
      </p:sp>
      <p:sp>
        <p:nvSpPr>
          <p:cNvPr id="68" name="Rectangle 67"/>
          <p:cNvSpPr>
            <a:spLocks noChangeAspect="1" noChangeArrowheads="1"/>
          </p:cNvSpPr>
          <p:nvPr/>
        </p:nvSpPr>
        <p:spPr bwMode="auto">
          <a:xfrm>
            <a:off x="5264142" y="3187700"/>
            <a:ext cx="630047"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Glasgow</a:t>
            </a:r>
            <a:endParaRPr lang="en-US" altLang="en-US" sz="1200"/>
          </a:p>
        </p:txBody>
      </p:sp>
      <p:sp>
        <p:nvSpPr>
          <p:cNvPr id="69" name="Rectangle 68"/>
          <p:cNvSpPr>
            <a:spLocks noChangeAspect="1" noChangeArrowheads="1"/>
          </p:cNvSpPr>
          <p:nvPr/>
        </p:nvSpPr>
        <p:spPr bwMode="auto">
          <a:xfrm>
            <a:off x="5016491" y="3740150"/>
            <a:ext cx="495586"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Lisbon</a:t>
            </a:r>
            <a:endParaRPr lang="en-US" altLang="en-US" sz="1200"/>
          </a:p>
        </p:txBody>
      </p:sp>
      <p:sp>
        <p:nvSpPr>
          <p:cNvPr id="70" name="Rectangle 69"/>
          <p:cNvSpPr>
            <a:spLocks noChangeAspect="1" noChangeArrowheads="1"/>
          </p:cNvSpPr>
          <p:nvPr/>
        </p:nvSpPr>
        <p:spPr bwMode="auto">
          <a:xfrm>
            <a:off x="5970579" y="3497263"/>
            <a:ext cx="386096" cy="2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Bonn</a:t>
            </a:r>
            <a:endParaRPr lang="en-US" altLang="en-US" sz="1200"/>
          </a:p>
        </p:txBody>
      </p:sp>
      <p:sp>
        <p:nvSpPr>
          <p:cNvPr id="71" name="Rectangle 70"/>
          <p:cNvSpPr>
            <a:spLocks noChangeAspect="1" noChangeArrowheads="1"/>
          </p:cNvSpPr>
          <p:nvPr/>
        </p:nvSpPr>
        <p:spPr bwMode="auto">
          <a:xfrm>
            <a:off x="4797416" y="4016375"/>
            <a:ext cx="843264"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Casablanca</a:t>
            </a:r>
            <a:endParaRPr lang="en-US" altLang="en-US" sz="1200"/>
          </a:p>
        </p:txBody>
      </p:sp>
      <p:sp>
        <p:nvSpPr>
          <p:cNvPr id="72" name="Rectangle 71"/>
          <p:cNvSpPr>
            <a:spLocks noChangeAspect="1" noChangeArrowheads="1"/>
          </p:cNvSpPr>
          <p:nvPr/>
        </p:nvSpPr>
        <p:spPr bwMode="auto">
          <a:xfrm>
            <a:off x="5921366" y="3968750"/>
            <a:ext cx="403384"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Tunis</a:t>
            </a:r>
            <a:endParaRPr lang="en-US" altLang="en-US" sz="1200"/>
          </a:p>
        </p:txBody>
      </p:sp>
      <p:sp>
        <p:nvSpPr>
          <p:cNvPr id="73" name="Rectangle 72"/>
          <p:cNvSpPr>
            <a:spLocks noChangeAspect="1" noChangeArrowheads="1"/>
          </p:cNvSpPr>
          <p:nvPr/>
        </p:nvSpPr>
        <p:spPr bwMode="auto">
          <a:xfrm>
            <a:off x="5740391" y="4464050"/>
            <a:ext cx="714566"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Khartoum</a:t>
            </a:r>
            <a:endParaRPr lang="en-US" altLang="en-US" sz="1200"/>
          </a:p>
        </p:txBody>
      </p:sp>
      <p:sp>
        <p:nvSpPr>
          <p:cNvPr id="74" name="Rectangle 73"/>
          <p:cNvSpPr>
            <a:spLocks noChangeAspect="1" noChangeArrowheads="1"/>
          </p:cNvSpPr>
          <p:nvPr/>
        </p:nvSpPr>
        <p:spPr bwMode="auto">
          <a:xfrm>
            <a:off x="5988042" y="4940300"/>
            <a:ext cx="522478"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Nairobi</a:t>
            </a:r>
            <a:endParaRPr lang="en-US" altLang="en-US" sz="1200"/>
          </a:p>
        </p:txBody>
      </p:sp>
      <p:sp>
        <p:nvSpPr>
          <p:cNvPr id="75" name="Rectangle 74"/>
          <p:cNvSpPr>
            <a:spLocks noChangeAspect="1" noChangeArrowheads="1"/>
          </p:cNvSpPr>
          <p:nvPr/>
        </p:nvSpPr>
        <p:spPr bwMode="auto">
          <a:xfrm>
            <a:off x="6673841" y="3321050"/>
            <a:ext cx="597392"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Moscow</a:t>
            </a:r>
            <a:endParaRPr lang="en-US" altLang="en-US" sz="1200"/>
          </a:p>
        </p:txBody>
      </p:sp>
      <p:sp>
        <p:nvSpPr>
          <p:cNvPr id="76" name="Rectangle 75"/>
          <p:cNvSpPr>
            <a:spLocks noChangeAspect="1" noChangeArrowheads="1"/>
          </p:cNvSpPr>
          <p:nvPr/>
        </p:nvSpPr>
        <p:spPr bwMode="auto">
          <a:xfrm>
            <a:off x="7092941" y="4349750"/>
            <a:ext cx="741458"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Banaglore</a:t>
            </a:r>
            <a:endParaRPr lang="en-US" altLang="en-US" sz="1200"/>
          </a:p>
        </p:txBody>
      </p:sp>
      <p:sp>
        <p:nvSpPr>
          <p:cNvPr id="77" name="Rectangle 76"/>
          <p:cNvSpPr>
            <a:spLocks noChangeAspect="1" noChangeArrowheads="1"/>
          </p:cNvSpPr>
          <p:nvPr/>
        </p:nvSpPr>
        <p:spPr bwMode="auto">
          <a:xfrm>
            <a:off x="7540616" y="4749800"/>
            <a:ext cx="741458"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Singapore</a:t>
            </a:r>
            <a:endParaRPr lang="en-US" altLang="en-US" sz="1200"/>
          </a:p>
        </p:txBody>
      </p:sp>
      <p:sp>
        <p:nvSpPr>
          <p:cNvPr id="78" name="Rectangle 77"/>
          <p:cNvSpPr>
            <a:spLocks noChangeAspect="1" noChangeArrowheads="1"/>
          </p:cNvSpPr>
          <p:nvPr/>
        </p:nvSpPr>
        <p:spPr bwMode="auto">
          <a:xfrm>
            <a:off x="8312141" y="4311650"/>
            <a:ext cx="472536"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Manila</a:t>
            </a:r>
            <a:endParaRPr lang="en-US" altLang="en-US" sz="1200"/>
          </a:p>
        </p:txBody>
      </p:sp>
      <p:sp>
        <p:nvSpPr>
          <p:cNvPr id="79" name="Rectangle 78"/>
          <p:cNvSpPr>
            <a:spLocks noChangeAspect="1" noChangeArrowheads="1"/>
          </p:cNvSpPr>
          <p:nvPr/>
        </p:nvSpPr>
        <p:spPr bwMode="auto">
          <a:xfrm>
            <a:off x="9026517" y="3844925"/>
            <a:ext cx="445643"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Tokyo</a:t>
            </a:r>
            <a:endParaRPr lang="en-US" altLang="en-US" sz="1200"/>
          </a:p>
        </p:txBody>
      </p:sp>
      <p:sp>
        <p:nvSpPr>
          <p:cNvPr id="80" name="Rectangle 79"/>
          <p:cNvSpPr>
            <a:spLocks noChangeAspect="1" noChangeArrowheads="1"/>
          </p:cNvSpPr>
          <p:nvPr/>
        </p:nvSpPr>
        <p:spPr bwMode="auto">
          <a:xfrm>
            <a:off x="7988292" y="5492750"/>
            <a:ext cx="388017"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Perth</a:t>
            </a:r>
            <a:endParaRPr lang="en-US" altLang="en-US" sz="1200"/>
          </a:p>
        </p:txBody>
      </p:sp>
      <p:sp>
        <p:nvSpPr>
          <p:cNvPr id="81" name="Rectangle 80"/>
          <p:cNvSpPr>
            <a:spLocks noChangeAspect="1" noChangeArrowheads="1"/>
          </p:cNvSpPr>
          <p:nvPr/>
        </p:nvSpPr>
        <p:spPr bwMode="auto">
          <a:xfrm>
            <a:off x="8540741" y="5778500"/>
            <a:ext cx="766429"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Melbourne</a:t>
            </a:r>
            <a:endParaRPr lang="en-US" altLang="en-US" sz="1200"/>
          </a:p>
        </p:txBody>
      </p:sp>
      <p:sp>
        <p:nvSpPr>
          <p:cNvPr id="82" name="Rectangle 81"/>
          <p:cNvSpPr>
            <a:spLocks noChangeAspect="1" noChangeArrowheads="1"/>
          </p:cNvSpPr>
          <p:nvPr/>
        </p:nvSpPr>
        <p:spPr bwMode="auto">
          <a:xfrm>
            <a:off x="8740766" y="5340350"/>
            <a:ext cx="649256"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Brisbane</a:t>
            </a:r>
            <a:endParaRPr lang="en-US" altLang="en-US" sz="1200"/>
          </a:p>
        </p:txBody>
      </p:sp>
      <p:sp>
        <p:nvSpPr>
          <p:cNvPr id="83" name="Rectangle 82"/>
          <p:cNvSpPr>
            <a:spLocks noChangeAspect="1" noChangeArrowheads="1"/>
          </p:cNvSpPr>
          <p:nvPr/>
        </p:nvSpPr>
        <p:spPr bwMode="auto">
          <a:xfrm>
            <a:off x="9626592" y="5187950"/>
            <a:ext cx="363046"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Suva</a:t>
            </a:r>
            <a:endParaRPr lang="en-US" altLang="en-US" sz="1200"/>
          </a:p>
        </p:txBody>
      </p:sp>
      <p:sp>
        <p:nvSpPr>
          <p:cNvPr id="84" name="Rectangle 83"/>
          <p:cNvSpPr>
            <a:spLocks noChangeAspect="1" noChangeArrowheads="1"/>
          </p:cNvSpPr>
          <p:nvPr/>
        </p:nvSpPr>
        <p:spPr bwMode="auto">
          <a:xfrm>
            <a:off x="9397992" y="5730875"/>
            <a:ext cx="681911" cy="2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000000"/>
                </a:solidFill>
                <a:latin typeface="Arial Narrow" pitchFamily="34" charset="0"/>
              </a:rPr>
              <a:t>Auckland</a:t>
            </a:r>
            <a:endParaRPr lang="en-US" altLang="en-US" sz="1200"/>
          </a:p>
        </p:txBody>
      </p:sp>
      <p:sp>
        <p:nvSpPr>
          <p:cNvPr id="85" name="Title 1"/>
          <p:cNvSpPr>
            <a:spLocks noGrp="1"/>
          </p:cNvSpPr>
          <p:nvPr>
            <p:ph type="title"/>
          </p:nvPr>
        </p:nvSpPr>
        <p:spPr>
          <a:xfrm>
            <a:off x="680321" y="753228"/>
            <a:ext cx="9613861" cy="1080938"/>
          </a:xfrm>
        </p:spPr>
        <p:txBody>
          <a:bodyPr/>
          <a:lstStyle/>
          <a:p>
            <a:r>
              <a:rPr lang="en-US" smtClean="0"/>
              <a:t>Good old times?</a:t>
            </a:r>
            <a:endParaRPr lang="en-US"/>
          </a:p>
        </p:txBody>
      </p:sp>
    </p:spTree>
    <p:extLst>
      <p:ext uri="{BB962C8B-B14F-4D97-AF65-F5344CB8AC3E}">
        <p14:creationId xmlns:p14="http://schemas.microsoft.com/office/powerpoint/2010/main" val="1413211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Part 1: Hydration kit(s)</a:t>
            </a:r>
            <a:endParaRPr lang="de-DE"/>
          </a:p>
        </p:txBody>
      </p:sp>
      <p:pic>
        <p:nvPicPr>
          <p:cNvPr id="1026" name="Picture 2" descr="http://www.deploymentresearch.com/Portals/0/Blog/Files/1/113/Windows-Live-Writer-07ad5a4bcf99_FB20-image_6.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905000" y="2184400"/>
            <a:ext cx="7289800" cy="421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808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Part 2: PDT (PowerShell Deployment Toolkit)</a:t>
            </a:r>
            <a:endParaRPr lang="de-DE"/>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350" y="2198687"/>
            <a:ext cx="84201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67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smtClean="0"/>
              <a:t>Part 3: "Eat your own dog food"</a:t>
            </a:r>
            <a:endParaRPr lang="de-DE"/>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40" y="4819650"/>
            <a:ext cx="24288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Inhaltsplatzhalter 3"/>
          <p:cNvSpPr>
            <a:spLocks noGrp="1"/>
          </p:cNvSpPr>
          <p:nvPr>
            <p:ph idx="1"/>
          </p:nvPr>
        </p:nvSpPr>
        <p:spPr>
          <a:xfrm>
            <a:off x="680321" y="2336873"/>
            <a:ext cx="10702787" cy="3599316"/>
          </a:xfrm>
        </p:spPr>
        <p:txBody>
          <a:bodyPr>
            <a:normAutofit/>
          </a:bodyPr>
          <a:lstStyle/>
          <a:p>
            <a:pPr marL="0" indent="0">
              <a:buNone/>
            </a:pPr>
            <a:r>
              <a:rPr lang="de-DE" sz="3600" smtClean="0"/>
              <a:t>Download the demo files:</a:t>
            </a:r>
          </a:p>
          <a:p>
            <a:pPr marL="0" indent="0">
              <a:buNone/>
            </a:pPr>
            <a:r>
              <a:rPr lang="de-DE" smtClean="0">
                <a:solidFill>
                  <a:schemeClr val="bg1">
                    <a:lumMod val="95000"/>
                    <a:lumOff val="5000"/>
                  </a:schemeClr>
                </a:solidFill>
              </a:rPr>
              <a:t>http://www.thorsten-butz.de/public/serverless_deployment.zip</a:t>
            </a:r>
          </a:p>
          <a:p>
            <a:pPr marL="0" indent="0">
              <a:buNone/>
            </a:pPr>
            <a:r>
              <a:rPr lang="de-DE" sz="3600" smtClean="0"/>
              <a:t>			</a:t>
            </a:r>
          </a:p>
          <a:p>
            <a:pPr marL="0" indent="0">
              <a:buNone/>
            </a:pPr>
            <a:endParaRPr lang="de-DE" sz="3600"/>
          </a:p>
        </p:txBody>
      </p:sp>
    </p:spTree>
    <p:extLst>
      <p:ext uri="{BB962C8B-B14F-4D97-AF65-F5344CB8AC3E}">
        <p14:creationId xmlns:p14="http://schemas.microsoft.com/office/powerpoint/2010/main" val="3016835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MCT Summit 2014 Bucharest v6">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MCT Summit 2014 Bucharest v5.potx" id="{78E33C88-0A4F-4CCE-8658-76EEB38E9372}" vid="{B232299D-3D61-4A01-9B4B-3681F826AA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MCT Summit 2014 Bucharest v6</Template>
  <TotalTime>0</TotalTime>
  <Words>1750</Words>
  <Application>Microsoft Office PowerPoint</Application>
  <PresentationFormat>Benutzerdefiniert</PresentationFormat>
  <Paragraphs>331</Paragraphs>
  <Slides>15</Slides>
  <Notes>15</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MCT Summit 2014 Bucharest v6</vt:lpstr>
      <vt:lpstr>MCT Summit 2014 Bucharest</vt:lpstr>
      <vt:lpstr>Please thank our sponsors</vt:lpstr>
      <vt:lpstr>Notes from the field:  Serverless lab deployment</vt:lpstr>
      <vt:lpstr>Notes from the field:  Serverless lab deployment</vt:lpstr>
      <vt:lpstr>Two content slide</vt:lpstr>
      <vt:lpstr>Good old times?</vt:lpstr>
      <vt:lpstr>Part 1: Hydration kit(s)</vt:lpstr>
      <vt:lpstr>Part 2: PDT (PowerShell Deployment Toolkit)</vt:lpstr>
      <vt:lpstr>Part 3: "Eat your own dog food"</vt:lpstr>
      <vt:lpstr>Example: Customize Hyper-V server settings</vt:lpstr>
      <vt:lpstr>Example: Create a VM</vt:lpstr>
      <vt:lpstr>autonunattend.xml (partial)</vt:lpstr>
      <vt:lpstr>Example: Change hostname in "autounattend.xml"</vt:lpstr>
      <vt:lpstr>Some useful snippets</vt:lpstr>
      <vt:lpstr>Wrap up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2014-07-04T14:54:41Z</dcterms:created>
  <dcterms:modified xsi:type="dcterms:W3CDTF">2014-07-04T16:21:54Z</dcterms:modified>
</cp:coreProperties>
</file>